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6" r:id="rId1"/>
    <p:sldMasterId id="2147484000" r:id="rId2"/>
    <p:sldMasterId id="2147484120" r:id="rId3"/>
    <p:sldMasterId id="2147484257" r:id="rId4"/>
    <p:sldMasterId id="2147484323" r:id="rId5"/>
  </p:sldMasterIdLst>
  <p:sldIdLst>
    <p:sldId id="256" r:id="rId6"/>
    <p:sldId id="268" r:id="rId7"/>
    <p:sldId id="260" r:id="rId8"/>
    <p:sldId id="267" r:id="rId9"/>
    <p:sldId id="262" r:id="rId10"/>
    <p:sldId id="257" r:id="rId11"/>
    <p:sldId id="269" r:id="rId12"/>
    <p:sldId id="270" r:id="rId13"/>
    <p:sldId id="259" r:id="rId14"/>
    <p:sldId id="263" r:id="rId15"/>
    <p:sldId id="264" r:id="rId16"/>
    <p:sldId id="265" r:id="rId17"/>
    <p:sldId id="26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7233F2-958F-4103-8F85-49641DA30EBF}" v="96" dt="2018-11-15T17:44:55.7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лексей Черников" userId="70df3bb97a873396" providerId="LiveId" clId="{1D42E6C2-9981-4B4F-AE79-0FB7CA94751A}"/>
    <pc:docChg chg="undo redo custSel addSld delSld modSld sldOrd">
      <pc:chgData name="Алексей Черников" userId="70df3bb97a873396" providerId="LiveId" clId="{1D42E6C2-9981-4B4F-AE79-0FB7CA94751A}" dt="2018-10-28T19:24:48.548" v="1760" actId="1076"/>
      <pc:docMkLst>
        <pc:docMk/>
      </pc:docMkLst>
      <pc:sldChg chg="modSp">
        <pc:chgData name="Алексей Черников" userId="70df3bb97a873396" providerId="LiveId" clId="{1D42E6C2-9981-4B4F-AE79-0FB7CA94751A}" dt="2018-10-28T13:26:29.041" v="7" actId="20577"/>
        <pc:sldMkLst>
          <pc:docMk/>
          <pc:sldMk cId="2035959828" sldId="256"/>
        </pc:sldMkLst>
        <pc:spChg chg="mod">
          <ac:chgData name="Алексей Черников" userId="70df3bb97a873396" providerId="LiveId" clId="{1D42E6C2-9981-4B4F-AE79-0FB7CA94751A}" dt="2018-10-28T13:26:29.041" v="7" actId="20577"/>
          <ac:spMkLst>
            <pc:docMk/>
            <pc:sldMk cId="2035959828" sldId="256"/>
            <ac:spMk id="2" creationId="{103D0E62-B147-4B4D-AD6D-595A07F1CE26}"/>
          </ac:spMkLst>
        </pc:spChg>
      </pc:sldChg>
      <pc:sldChg chg="addSp delSp modSp setBg">
        <pc:chgData name="Алексей Черников" userId="70df3bb97a873396" providerId="LiveId" clId="{1D42E6C2-9981-4B4F-AE79-0FB7CA94751A}" dt="2018-10-28T16:21:36.105" v="350" actId="14100"/>
        <pc:sldMkLst>
          <pc:docMk/>
          <pc:sldMk cId="1188844731" sldId="257"/>
        </pc:sldMkLst>
        <pc:spChg chg="mod">
          <ac:chgData name="Алексей Черников" userId="70df3bb97a873396" providerId="LiveId" clId="{1D42E6C2-9981-4B4F-AE79-0FB7CA94751A}" dt="2018-10-28T15:26:09.871" v="68" actId="20577"/>
          <ac:spMkLst>
            <pc:docMk/>
            <pc:sldMk cId="1188844731" sldId="257"/>
            <ac:spMk id="2" creationId="{FD5043E8-1C41-45C7-A5BB-38AE4A6A36C7}"/>
          </ac:spMkLst>
        </pc:spChg>
        <pc:spChg chg="add del mod">
          <ac:chgData name="Алексей Черников" userId="70df3bb97a873396" providerId="LiveId" clId="{1D42E6C2-9981-4B4F-AE79-0FB7CA94751A}" dt="2018-10-28T16:21:36.105" v="350" actId="14100"/>
          <ac:spMkLst>
            <pc:docMk/>
            <pc:sldMk cId="1188844731" sldId="257"/>
            <ac:spMk id="3" creationId="{049544A3-385D-4848-845A-4FC75F8F3C1A}"/>
          </ac:spMkLst>
        </pc:spChg>
        <pc:spChg chg="add del">
          <ac:chgData name="Алексей Черников" userId="70df3bb97a873396" providerId="LiveId" clId="{1D42E6C2-9981-4B4F-AE79-0FB7CA94751A}" dt="2018-10-28T15:25:46.613" v="33"/>
          <ac:spMkLst>
            <pc:docMk/>
            <pc:sldMk cId="1188844731" sldId="257"/>
            <ac:spMk id="4" creationId="{D91437E2-A900-4A4E-936F-C4558ED1F50B}"/>
          </ac:spMkLst>
        </pc:spChg>
        <pc:spChg chg="add del">
          <ac:chgData name="Алексей Черников" userId="70df3bb97a873396" providerId="LiveId" clId="{1D42E6C2-9981-4B4F-AE79-0FB7CA94751A}" dt="2018-10-28T15:27:26.656" v="92"/>
          <ac:spMkLst>
            <pc:docMk/>
            <pc:sldMk cId="1188844731" sldId="257"/>
            <ac:spMk id="5" creationId="{01E666DE-1199-4006-B34C-4D95B991A46A}"/>
          </ac:spMkLst>
        </pc:spChg>
      </pc:sldChg>
      <pc:sldChg chg="addSp modSp add">
        <pc:chgData name="Алексей Черников" userId="70df3bb97a873396" providerId="LiveId" clId="{1D42E6C2-9981-4B4F-AE79-0FB7CA94751A}" dt="2018-10-28T18:14:26.013" v="1180" actId="14100"/>
        <pc:sldMkLst>
          <pc:docMk/>
          <pc:sldMk cId="2489288360" sldId="259"/>
        </pc:sldMkLst>
        <pc:spChg chg="mod">
          <ac:chgData name="Алексей Черников" userId="70df3bb97a873396" providerId="LiveId" clId="{1D42E6C2-9981-4B4F-AE79-0FB7CA94751A}" dt="2018-10-28T17:30:33.143" v="607" actId="20577"/>
          <ac:spMkLst>
            <pc:docMk/>
            <pc:sldMk cId="2489288360" sldId="259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8:14:26.013" v="1180" actId="14100"/>
          <ac:spMkLst>
            <pc:docMk/>
            <pc:sldMk cId="2489288360" sldId="259"/>
            <ac:spMk id="3" creationId="{049544A3-385D-4848-845A-4FC75F8F3C1A}"/>
          </ac:spMkLst>
        </pc:spChg>
        <pc:spChg chg="add mod">
          <ac:chgData name="Алексей Черников" userId="70df3bb97a873396" providerId="LiveId" clId="{1D42E6C2-9981-4B4F-AE79-0FB7CA94751A}" dt="2018-10-28T18:05:45.716" v="986" actId="1076"/>
          <ac:spMkLst>
            <pc:docMk/>
            <pc:sldMk cId="2489288360" sldId="259"/>
            <ac:spMk id="4" creationId="{00319E29-D213-431E-9FD7-68A231DA710D}"/>
          </ac:spMkLst>
        </pc:spChg>
        <pc:spChg chg="add mod">
          <ac:chgData name="Алексей Черников" userId="70df3bb97a873396" providerId="LiveId" clId="{1D42E6C2-9981-4B4F-AE79-0FB7CA94751A}" dt="2018-10-28T17:34:30.262" v="664" actId="1076"/>
          <ac:spMkLst>
            <pc:docMk/>
            <pc:sldMk cId="2489288360" sldId="259"/>
            <ac:spMk id="5" creationId="{8C9E14EF-D984-49F9-8F03-457A66630479}"/>
          </ac:spMkLst>
        </pc:spChg>
      </pc:sldChg>
      <pc:sldChg chg="addSp delSp modSp add ord">
        <pc:chgData name="Алексей Черников" userId="70df3bb97a873396" providerId="LiveId" clId="{1D42E6C2-9981-4B4F-AE79-0FB7CA94751A}" dt="2018-10-28T16:32:41.019" v="419" actId="1076"/>
        <pc:sldMkLst>
          <pc:docMk/>
          <pc:sldMk cId="1106520641" sldId="260"/>
        </pc:sldMkLst>
        <pc:spChg chg="mod">
          <ac:chgData name="Алексей Черников" userId="70df3bb97a873396" providerId="LiveId" clId="{1D42E6C2-9981-4B4F-AE79-0FB7CA94751A}" dt="2018-10-28T15:27:41.014" v="108" actId="20577"/>
          <ac:spMkLst>
            <pc:docMk/>
            <pc:sldMk cId="1106520641" sldId="260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6:32:21.937" v="416" actId="27636"/>
          <ac:spMkLst>
            <pc:docMk/>
            <pc:sldMk cId="1106520641" sldId="260"/>
            <ac:spMk id="3" creationId="{049544A3-385D-4848-845A-4FC75F8F3C1A}"/>
          </ac:spMkLst>
        </pc:spChg>
        <pc:picChg chg="add del mod">
          <ac:chgData name="Алексей Черников" userId="70df3bb97a873396" providerId="LiveId" clId="{1D42E6C2-9981-4B4F-AE79-0FB7CA94751A}" dt="2018-10-28T16:31:23.455" v="410"/>
          <ac:picMkLst>
            <pc:docMk/>
            <pc:sldMk cId="1106520641" sldId="260"/>
            <ac:picMk id="3074" creationId="{8A4DC71B-C023-48BB-BFA5-0E5DD7435E18}"/>
          </ac:picMkLst>
        </pc:picChg>
        <pc:picChg chg="add mod">
          <ac:chgData name="Алексей Черников" userId="70df3bb97a873396" providerId="LiveId" clId="{1D42E6C2-9981-4B4F-AE79-0FB7CA94751A}" dt="2018-10-28T16:32:41.019" v="419" actId="1076"/>
          <ac:picMkLst>
            <pc:docMk/>
            <pc:sldMk cId="1106520641" sldId="260"/>
            <ac:picMk id="3076" creationId="{DCEFF91F-2C85-466C-9564-CFE1EC1A8EA4}"/>
          </ac:picMkLst>
        </pc:picChg>
      </pc:sldChg>
      <pc:sldChg chg="modSp add">
        <pc:chgData name="Алексей Черников" userId="70df3bb97a873396" providerId="LiveId" clId="{1D42E6C2-9981-4B4F-AE79-0FB7CA94751A}" dt="2018-10-28T18:00:55.889" v="943" actId="14100"/>
        <pc:sldMkLst>
          <pc:docMk/>
          <pc:sldMk cId="1298821835" sldId="262"/>
        </pc:sldMkLst>
        <pc:spChg chg="mod">
          <ac:chgData name="Алексей Черников" userId="70df3bb97a873396" providerId="LiveId" clId="{1D42E6C2-9981-4B4F-AE79-0FB7CA94751A}" dt="2018-10-28T18:00:55.889" v="943" actId="14100"/>
          <ac:spMkLst>
            <pc:docMk/>
            <pc:sldMk cId="1298821835" sldId="262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7:58:48.910" v="937" actId="14100"/>
          <ac:spMkLst>
            <pc:docMk/>
            <pc:sldMk cId="1298821835" sldId="262"/>
            <ac:spMk id="3" creationId="{049544A3-385D-4848-845A-4FC75F8F3C1A}"/>
          </ac:spMkLst>
        </pc:spChg>
      </pc:sldChg>
      <pc:sldChg chg="addSp delSp modSp add">
        <pc:chgData name="Алексей Черников" userId="70df3bb97a873396" providerId="LiveId" clId="{1D42E6C2-9981-4B4F-AE79-0FB7CA94751A}" dt="2018-10-28T18:24:54.913" v="1372" actId="1076"/>
        <pc:sldMkLst>
          <pc:docMk/>
          <pc:sldMk cId="1899574041" sldId="263"/>
        </pc:sldMkLst>
        <pc:spChg chg="mod">
          <ac:chgData name="Алексей Черников" userId="70df3bb97a873396" providerId="LiveId" clId="{1D42E6C2-9981-4B4F-AE79-0FB7CA94751A}" dt="2018-10-28T18:01:25.935" v="959" actId="20577"/>
          <ac:spMkLst>
            <pc:docMk/>
            <pc:sldMk cId="1899574041" sldId="263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8:18:42.300" v="1304" actId="14100"/>
          <ac:spMkLst>
            <pc:docMk/>
            <pc:sldMk cId="1899574041" sldId="263"/>
            <ac:spMk id="3" creationId="{049544A3-385D-4848-845A-4FC75F8F3C1A}"/>
          </ac:spMkLst>
        </pc:spChg>
        <pc:spChg chg="mod">
          <ac:chgData name="Алексей Черников" userId="70df3bb97a873396" providerId="LiveId" clId="{1D42E6C2-9981-4B4F-AE79-0FB7CA94751A}" dt="2018-10-28T18:24:54.913" v="1372" actId="1076"/>
          <ac:spMkLst>
            <pc:docMk/>
            <pc:sldMk cId="1899574041" sldId="263"/>
            <ac:spMk id="4" creationId="{00319E29-D213-431E-9FD7-68A231DA710D}"/>
          </ac:spMkLst>
        </pc:spChg>
        <pc:spChg chg="mod">
          <ac:chgData name="Алексей Черников" userId="70df3bb97a873396" providerId="LiveId" clId="{1D42E6C2-9981-4B4F-AE79-0FB7CA94751A}" dt="2018-10-28T18:08:51.810" v="1078" actId="20577"/>
          <ac:spMkLst>
            <pc:docMk/>
            <pc:sldMk cId="1899574041" sldId="263"/>
            <ac:spMk id="5" creationId="{8C9E14EF-D984-49F9-8F03-457A66630479}"/>
          </ac:spMkLst>
        </pc:spChg>
        <pc:spChg chg="add del">
          <ac:chgData name="Алексей Черников" userId="70df3bb97a873396" providerId="LiveId" clId="{1D42E6C2-9981-4B4F-AE79-0FB7CA94751A}" dt="2018-10-28T18:10:06.646" v="1089"/>
          <ac:spMkLst>
            <pc:docMk/>
            <pc:sldMk cId="1899574041" sldId="263"/>
            <ac:spMk id="6" creationId="{A476220F-9F5C-49D2-A3CC-EE2D17AEBAD0}"/>
          </ac:spMkLst>
        </pc:spChg>
        <pc:spChg chg="add del">
          <ac:chgData name="Алексей Черников" userId="70df3bb97a873396" providerId="LiveId" clId="{1D42E6C2-9981-4B4F-AE79-0FB7CA94751A}" dt="2018-10-28T18:10:09.835" v="1091"/>
          <ac:spMkLst>
            <pc:docMk/>
            <pc:sldMk cId="1899574041" sldId="263"/>
            <ac:spMk id="7" creationId="{7649B9BA-82E6-4317-9D3C-B0B31798E8FD}"/>
          </ac:spMkLst>
        </pc:spChg>
        <pc:spChg chg="add del">
          <ac:chgData name="Алексей Черников" userId="70df3bb97a873396" providerId="LiveId" clId="{1D42E6C2-9981-4B4F-AE79-0FB7CA94751A}" dt="2018-10-28T18:10:14.719" v="1093"/>
          <ac:spMkLst>
            <pc:docMk/>
            <pc:sldMk cId="1899574041" sldId="263"/>
            <ac:spMk id="8" creationId="{2FDEAD29-E478-4EBE-B1E6-5AF01265BB4E}"/>
          </ac:spMkLst>
        </pc:spChg>
        <pc:spChg chg="add del">
          <ac:chgData name="Алексей Черников" userId="70df3bb97a873396" providerId="LiveId" clId="{1D42E6C2-9981-4B4F-AE79-0FB7CA94751A}" dt="2018-10-28T18:10:28.016" v="1095"/>
          <ac:spMkLst>
            <pc:docMk/>
            <pc:sldMk cId="1899574041" sldId="263"/>
            <ac:spMk id="9" creationId="{89AD0463-9599-477D-8FB5-9F88F027371F}"/>
          </ac:spMkLst>
        </pc:spChg>
        <pc:spChg chg="add del">
          <ac:chgData name="Алексей Черников" userId="70df3bb97a873396" providerId="LiveId" clId="{1D42E6C2-9981-4B4F-AE79-0FB7CA94751A}" dt="2018-10-28T18:10:39.821" v="1099"/>
          <ac:spMkLst>
            <pc:docMk/>
            <pc:sldMk cId="1899574041" sldId="263"/>
            <ac:spMk id="10" creationId="{8CCE8A0D-7264-4CAD-BE84-778BF8348AB6}"/>
          </ac:spMkLst>
        </pc:spChg>
        <pc:spChg chg="add del">
          <ac:chgData name="Алексей Черников" userId="70df3bb97a873396" providerId="LiveId" clId="{1D42E6C2-9981-4B4F-AE79-0FB7CA94751A}" dt="2018-10-28T18:12:25.678" v="1119"/>
          <ac:spMkLst>
            <pc:docMk/>
            <pc:sldMk cId="1899574041" sldId="263"/>
            <ac:spMk id="11" creationId="{C8A73C5C-CAD7-4C2D-869B-77226C7E498B}"/>
          </ac:spMkLst>
        </pc:spChg>
      </pc:sldChg>
      <pc:sldChg chg="modSp add">
        <pc:chgData name="Алексей Черников" userId="70df3bb97a873396" providerId="LiveId" clId="{1D42E6C2-9981-4B4F-AE79-0FB7CA94751A}" dt="2018-10-28T18:40:32.221" v="1508" actId="14100"/>
        <pc:sldMkLst>
          <pc:docMk/>
          <pc:sldMk cId="917734635" sldId="264"/>
        </pc:sldMkLst>
        <pc:spChg chg="mod">
          <ac:chgData name="Алексей Черников" userId="70df3bb97a873396" providerId="LiveId" clId="{1D42E6C2-9981-4B4F-AE79-0FB7CA94751A}" dt="2018-10-28T18:19:36.888" v="1319" actId="20577"/>
          <ac:spMkLst>
            <pc:docMk/>
            <pc:sldMk cId="917734635" sldId="264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8:40:32.221" v="1508" actId="14100"/>
          <ac:spMkLst>
            <pc:docMk/>
            <pc:sldMk cId="917734635" sldId="264"/>
            <ac:spMk id="3" creationId="{049544A3-385D-4848-845A-4FC75F8F3C1A}"/>
          </ac:spMkLst>
        </pc:spChg>
      </pc:sldChg>
      <pc:sldChg chg="modSp add">
        <pc:chgData name="Алексей Черников" userId="70df3bb97a873396" providerId="LiveId" clId="{1D42E6C2-9981-4B4F-AE79-0FB7CA94751A}" dt="2018-10-28T19:20:38.984" v="1754" actId="20577"/>
        <pc:sldMkLst>
          <pc:docMk/>
          <pc:sldMk cId="3179731085" sldId="265"/>
        </pc:sldMkLst>
        <pc:spChg chg="mod">
          <ac:chgData name="Алексей Черников" userId="70df3bb97a873396" providerId="LiveId" clId="{1D42E6C2-9981-4B4F-AE79-0FB7CA94751A}" dt="2018-10-28T18:23:45.096" v="1343" actId="20577"/>
          <ac:spMkLst>
            <pc:docMk/>
            <pc:sldMk cId="3179731085" sldId="265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9:20:38.984" v="1754" actId="20577"/>
          <ac:spMkLst>
            <pc:docMk/>
            <pc:sldMk cId="3179731085" sldId="265"/>
            <ac:spMk id="3" creationId="{049544A3-385D-4848-845A-4FC75F8F3C1A}"/>
          </ac:spMkLst>
        </pc:spChg>
      </pc:sldChg>
      <pc:sldChg chg="addSp modSp add">
        <pc:chgData name="Алексей Черников" userId="70df3bb97a873396" providerId="LiveId" clId="{1D42E6C2-9981-4B4F-AE79-0FB7CA94751A}" dt="2018-10-28T18:24:35.542" v="1368" actId="1076"/>
        <pc:sldMkLst>
          <pc:docMk/>
          <pc:sldMk cId="92694017" sldId="266"/>
        </pc:sldMkLst>
        <pc:spChg chg="add mod">
          <ac:chgData name="Алексей Черников" userId="70df3bb97a873396" providerId="LiveId" clId="{1D42E6C2-9981-4B4F-AE79-0FB7CA94751A}" dt="2018-10-28T18:24:35.542" v="1368" actId="1076"/>
          <ac:spMkLst>
            <pc:docMk/>
            <pc:sldMk cId="92694017" sldId="266"/>
            <ac:spMk id="2" creationId="{B1420472-D22A-4ED8-BA42-AA285775FE7C}"/>
          </ac:spMkLst>
        </pc:spChg>
      </pc:sldChg>
      <pc:sldChg chg="addSp delSp modSp add">
        <pc:chgData name="Алексей Черников" userId="70df3bb97a873396" providerId="LiveId" clId="{1D42E6C2-9981-4B4F-AE79-0FB7CA94751A}" dt="2018-10-28T19:04:28.975" v="1554" actId="1440"/>
        <pc:sldMkLst>
          <pc:docMk/>
          <pc:sldMk cId="1947010906" sldId="267"/>
        </pc:sldMkLst>
        <pc:spChg chg="mod">
          <ac:chgData name="Алексей Черников" userId="70df3bb97a873396" providerId="LiveId" clId="{1D42E6C2-9981-4B4F-AE79-0FB7CA94751A}" dt="2018-10-28T18:55:52.235" v="1534" actId="20577"/>
          <ac:spMkLst>
            <pc:docMk/>
            <pc:sldMk cId="1947010906" sldId="267"/>
            <ac:spMk id="2" creationId="{FD5043E8-1C41-45C7-A5BB-38AE4A6A36C7}"/>
          </ac:spMkLst>
        </pc:spChg>
        <pc:spChg chg="del mod">
          <ac:chgData name="Алексей Черников" userId="70df3bb97a873396" providerId="LiveId" clId="{1D42E6C2-9981-4B4F-AE79-0FB7CA94751A}" dt="2018-10-28T19:02:25.854" v="1538"/>
          <ac:spMkLst>
            <pc:docMk/>
            <pc:sldMk cId="1947010906" sldId="267"/>
            <ac:spMk id="3" creationId="{049544A3-385D-4848-845A-4FC75F8F3C1A}"/>
          </ac:spMkLst>
        </pc:spChg>
        <pc:spChg chg="add del mod">
          <ac:chgData name="Алексей Черников" userId="70df3bb97a873396" providerId="LiveId" clId="{1D42E6C2-9981-4B4F-AE79-0FB7CA94751A}" dt="2018-10-28T19:02:33.069" v="1539"/>
          <ac:spMkLst>
            <pc:docMk/>
            <pc:sldMk cId="1947010906" sldId="267"/>
            <ac:spMk id="4" creationId="{864F709E-67D4-47E8-9238-E05CC1DD4BC3}"/>
          </ac:spMkLst>
        </pc:spChg>
        <pc:picChg chg="add mod">
          <ac:chgData name="Алексей Черников" userId="70df3bb97a873396" providerId="LiveId" clId="{1D42E6C2-9981-4B4F-AE79-0FB7CA94751A}" dt="2018-10-28T19:04:23.752" v="1553" actId="1440"/>
          <ac:picMkLst>
            <pc:docMk/>
            <pc:sldMk cId="1947010906" sldId="267"/>
            <ac:picMk id="1026" creationId="{84F3A034-6EC8-4912-A9AD-2FE9B68F1FE5}"/>
          </ac:picMkLst>
        </pc:picChg>
        <pc:picChg chg="add mod">
          <ac:chgData name="Алексей Черников" userId="70df3bb97a873396" providerId="LiveId" clId="{1D42E6C2-9981-4B4F-AE79-0FB7CA94751A}" dt="2018-10-28T19:04:28.975" v="1554" actId="1440"/>
          <ac:picMkLst>
            <pc:docMk/>
            <pc:sldMk cId="1947010906" sldId="267"/>
            <ac:picMk id="1028" creationId="{86F77326-C9A9-463F-BF30-00F6D786F357}"/>
          </ac:picMkLst>
        </pc:picChg>
      </pc:sldChg>
      <pc:sldChg chg="addSp delSp modSp add">
        <pc:chgData name="Алексей Черников" userId="70df3bb97a873396" providerId="LiveId" clId="{1D42E6C2-9981-4B4F-AE79-0FB7CA94751A}" dt="2018-10-28T19:24:48.548" v="1760" actId="1076"/>
        <pc:sldMkLst>
          <pc:docMk/>
          <pc:sldMk cId="1567646316" sldId="268"/>
        </pc:sldMkLst>
        <pc:spChg chg="mod">
          <ac:chgData name="Алексей Черников" userId="70df3bb97a873396" providerId="LiveId" clId="{1D42E6C2-9981-4B4F-AE79-0FB7CA94751A}" dt="2018-10-28T19:04:48.235" v="1565" actId="20577"/>
          <ac:spMkLst>
            <pc:docMk/>
            <pc:sldMk cId="1567646316" sldId="268"/>
            <ac:spMk id="2" creationId="{FD5043E8-1C41-45C7-A5BB-38AE4A6A36C7}"/>
          </ac:spMkLst>
        </pc:spChg>
        <pc:spChg chg="add mod">
          <ac:chgData name="Алексей Черников" userId="70df3bb97a873396" providerId="LiveId" clId="{1D42E6C2-9981-4B4F-AE79-0FB7CA94751A}" dt="2018-10-28T19:16:20.741" v="1648" actId="14100"/>
          <ac:spMkLst>
            <pc:docMk/>
            <pc:sldMk cId="1567646316" sldId="268"/>
            <ac:spMk id="5" creationId="{DF26D7C0-6952-4376-BBB8-493187470598}"/>
          </ac:spMkLst>
        </pc:spChg>
        <pc:picChg chg="del">
          <ac:chgData name="Алексей Черников" userId="70df3bb97a873396" providerId="LiveId" clId="{1D42E6C2-9981-4B4F-AE79-0FB7CA94751A}" dt="2018-10-28T19:04:51.960" v="1566"/>
          <ac:picMkLst>
            <pc:docMk/>
            <pc:sldMk cId="1567646316" sldId="268"/>
            <ac:picMk id="1026" creationId="{84F3A034-6EC8-4912-A9AD-2FE9B68F1FE5}"/>
          </ac:picMkLst>
        </pc:picChg>
        <pc:picChg chg="add mod">
          <ac:chgData name="Алексей Черников" userId="70df3bb97a873396" providerId="LiveId" clId="{1D42E6C2-9981-4B4F-AE79-0FB7CA94751A}" dt="2018-10-28T19:24:48.548" v="1760" actId="1076"/>
          <ac:picMkLst>
            <pc:docMk/>
            <pc:sldMk cId="1567646316" sldId="268"/>
            <ac:picMk id="1026" creationId="{E3C60B9A-8ADC-44E9-BA51-BF67BEDDAE7C}"/>
          </ac:picMkLst>
        </pc:picChg>
        <pc:picChg chg="del">
          <ac:chgData name="Алексей Черников" userId="70df3bb97a873396" providerId="LiveId" clId="{1D42E6C2-9981-4B4F-AE79-0FB7CA94751A}" dt="2018-10-28T19:04:53.607" v="1567"/>
          <ac:picMkLst>
            <pc:docMk/>
            <pc:sldMk cId="1567646316" sldId="268"/>
            <ac:picMk id="1028" creationId="{86F77326-C9A9-463F-BF30-00F6D786F357}"/>
          </ac:picMkLst>
        </pc:picChg>
      </pc:sldChg>
    </pc:docChg>
  </pc:docChgLst>
  <pc:docChgLst>
    <pc:chgData name="Алексей Черников" userId="70df3bb97a873396" providerId="LiveId" clId="{647233F2-958F-4103-8F85-49641DA30EBF}"/>
    <pc:docChg chg="undo custSel addSld delSld modSld sldOrd">
      <pc:chgData name="Алексей Черников" userId="70df3bb97a873396" providerId="LiveId" clId="{647233F2-958F-4103-8F85-49641DA30EBF}" dt="2018-11-15T17:45:14.223" v="596" actId="1076"/>
      <pc:docMkLst>
        <pc:docMk/>
      </pc:docMkLst>
      <pc:sldChg chg="modSp">
        <pc:chgData name="Алексей Черников" userId="70df3bb97a873396" providerId="LiveId" clId="{647233F2-958F-4103-8F85-49641DA30EBF}" dt="2018-11-15T16:04:23.779" v="34" actId="1076"/>
        <pc:sldMkLst>
          <pc:docMk/>
          <pc:sldMk cId="2035959828" sldId="256"/>
        </pc:sldMkLst>
        <pc:spChg chg="mod">
          <ac:chgData name="Алексей Черников" userId="70df3bb97a873396" providerId="LiveId" clId="{647233F2-958F-4103-8F85-49641DA30EBF}" dt="2018-11-15T16:04:23.779" v="34" actId="1076"/>
          <ac:spMkLst>
            <pc:docMk/>
            <pc:sldMk cId="2035959828" sldId="256"/>
            <ac:spMk id="2" creationId="{103D0E62-B147-4B4D-AD6D-595A07F1CE26}"/>
          </ac:spMkLst>
        </pc:spChg>
      </pc:sldChg>
      <pc:sldChg chg="addSp delSp modSp">
        <pc:chgData name="Алексей Черников" userId="70df3bb97a873396" providerId="LiveId" clId="{647233F2-958F-4103-8F85-49641DA30EBF}" dt="2018-11-15T16:59:01.237" v="285" actId="1037"/>
        <pc:sldMkLst>
          <pc:docMk/>
          <pc:sldMk cId="1188844731" sldId="257"/>
        </pc:sldMkLst>
        <pc:spChg chg="mod">
          <ac:chgData name="Алексей Черников" userId="70df3bb97a873396" providerId="LiveId" clId="{647233F2-958F-4103-8F85-49641DA30EBF}" dt="2018-11-15T16:46:13.179" v="49" actId="20577"/>
          <ac:spMkLst>
            <pc:docMk/>
            <pc:sldMk cId="1188844731" sldId="257"/>
            <ac:spMk id="2" creationId="{FD5043E8-1C41-45C7-A5BB-38AE4A6A36C7}"/>
          </ac:spMkLst>
        </pc:spChg>
        <pc:spChg chg="mod">
          <ac:chgData name="Алексей Черников" userId="70df3bb97a873396" providerId="LiveId" clId="{647233F2-958F-4103-8F85-49641DA30EBF}" dt="2018-11-15T16:46:29.074" v="51" actId="27636"/>
          <ac:spMkLst>
            <pc:docMk/>
            <pc:sldMk cId="1188844731" sldId="257"/>
            <ac:spMk id="3" creationId="{049544A3-385D-4848-845A-4FC75F8F3C1A}"/>
          </ac:spMkLst>
        </pc:spChg>
        <pc:graphicFrameChg chg="add del mod modGraphic">
          <ac:chgData name="Алексей Черников" userId="70df3bb97a873396" providerId="LiveId" clId="{647233F2-958F-4103-8F85-49641DA30EBF}" dt="2018-11-15T16:59:01.237" v="285" actId="1037"/>
          <ac:graphicFrameMkLst>
            <pc:docMk/>
            <pc:sldMk cId="1188844731" sldId="257"/>
            <ac:graphicFrameMk id="4" creationId="{E6DC6FC2-43D2-4E4E-B7C2-50D2605DFCAE}"/>
          </ac:graphicFrameMkLst>
        </pc:graphicFrameChg>
        <pc:graphicFrameChg chg="add del mod">
          <ac:chgData name="Алексей Черников" userId="70df3bb97a873396" providerId="LiveId" clId="{647233F2-958F-4103-8F85-49641DA30EBF}" dt="2018-11-15T16:53:03.346" v="193"/>
          <ac:graphicFrameMkLst>
            <pc:docMk/>
            <pc:sldMk cId="1188844731" sldId="257"/>
            <ac:graphicFrameMk id="5" creationId="{D54C3BA5-7239-450F-8F79-9B50EEA1D238}"/>
          </ac:graphicFrameMkLst>
        </pc:graphicFrameChg>
        <pc:graphicFrameChg chg="add del mod">
          <ac:chgData name="Алексей Черников" userId="70df3bb97a873396" providerId="LiveId" clId="{647233F2-958F-4103-8F85-49641DA30EBF}" dt="2018-11-15T16:53:24.274" v="196"/>
          <ac:graphicFrameMkLst>
            <pc:docMk/>
            <pc:sldMk cId="1188844731" sldId="257"/>
            <ac:graphicFrameMk id="6" creationId="{7484A2E1-6592-4433-B473-7A980DBE0E30}"/>
          </ac:graphicFrameMkLst>
        </pc:graphicFrameChg>
        <pc:graphicFrameChg chg="add del mod">
          <ac:chgData name="Алексей Черников" userId="70df3bb97a873396" providerId="LiveId" clId="{647233F2-958F-4103-8F85-49641DA30EBF}" dt="2018-11-15T16:53:36.515" v="199"/>
          <ac:graphicFrameMkLst>
            <pc:docMk/>
            <pc:sldMk cId="1188844731" sldId="257"/>
            <ac:graphicFrameMk id="7" creationId="{B9EF9B3A-D2D6-4812-8779-B29C7C5D7790}"/>
          </ac:graphicFrameMkLst>
        </pc:graphicFrameChg>
      </pc:sldChg>
      <pc:sldChg chg="del">
        <pc:chgData name="Алексей Черников" userId="70df3bb97a873396" providerId="LiveId" clId="{647233F2-958F-4103-8F85-49641DA30EBF}" dt="2018-11-15T17:00:41.344" v="328" actId="2696"/>
        <pc:sldMkLst>
          <pc:docMk/>
          <pc:sldMk cId="3599375259" sldId="258"/>
        </pc:sldMkLst>
      </pc:sldChg>
      <pc:sldChg chg="del">
        <pc:chgData name="Алексей Черников" userId="70df3bb97a873396" providerId="LiveId" clId="{647233F2-958F-4103-8F85-49641DA30EBF}" dt="2018-11-15T17:20:34.130" v="330" actId="2696"/>
        <pc:sldMkLst>
          <pc:docMk/>
          <pc:sldMk cId="540853705" sldId="261"/>
        </pc:sldMkLst>
      </pc:sldChg>
      <pc:sldChg chg="modSp ord">
        <pc:chgData name="Алексей Черников" userId="70df3bb97a873396" providerId="LiveId" clId="{647233F2-958F-4103-8F85-49641DA30EBF}" dt="2018-11-15T17:40:17.163" v="459" actId="20577"/>
        <pc:sldMkLst>
          <pc:docMk/>
          <pc:sldMk cId="1298821835" sldId="262"/>
        </pc:sldMkLst>
        <pc:spChg chg="mod">
          <ac:chgData name="Алексей Черников" userId="70df3bb97a873396" providerId="LiveId" clId="{647233F2-958F-4103-8F85-49641DA30EBF}" dt="2018-11-15T17:40:17.163" v="459" actId="20577"/>
          <ac:spMkLst>
            <pc:docMk/>
            <pc:sldMk cId="1298821835" sldId="262"/>
            <ac:spMk id="2" creationId="{FD5043E8-1C41-45C7-A5BB-38AE4A6A36C7}"/>
          </ac:spMkLst>
        </pc:spChg>
        <pc:spChg chg="mod">
          <ac:chgData name="Алексей Черников" userId="70df3bb97a873396" providerId="LiveId" clId="{647233F2-958F-4103-8F85-49641DA30EBF}" dt="2018-11-15T17:21:01.655" v="334" actId="20577"/>
          <ac:spMkLst>
            <pc:docMk/>
            <pc:sldMk cId="1298821835" sldId="262"/>
            <ac:spMk id="3" creationId="{049544A3-385D-4848-845A-4FC75F8F3C1A}"/>
          </ac:spMkLst>
        </pc:spChg>
      </pc:sldChg>
      <pc:sldChg chg="modSp">
        <pc:chgData name="Алексей Черников" userId="70df3bb97a873396" providerId="LiveId" clId="{647233F2-958F-4103-8F85-49641DA30EBF}" dt="2018-11-15T17:38:54.853" v="446" actId="20577"/>
        <pc:sldMkLst>
          <pc:docMk/>
          <pc:sldMk cId="3179731085" sldId="265"/>
        </pc:sldMkLst>
        <pc:spChg chg="mod">
          <ac:chgData name="Алексей Черников" userId="70df3bb97a873396" providerId="LiveId" clId="{647233F2-958F-4103-8F85-49641DA30EBF}" dt="2018-11-15T17:38:54.853" v="446" actId="20577"/>
          <ac:spMkLst>
            <pc:docMk/>
            <pc:sldMk cId="3179731085" sldId="265"/>
            <ac:spMk id="3" creationId="{049544A3-385D-4848-845A-4FC75F8F3C1A}"/>
          </ac:spMkLst>
        </pc:spChg>
      </pc:sldChg>
      <pc:sldChg chg="modSp ord">
        <pc:chgData name="Алексей Черников" userId="70df3bb97a873396" providerId="LiveId" clId="{647233F2-958F-4103-8F85-49641DA30EBF}" dt="2018-11-15T17:00:22.169" v="327"/>
        <pc:sldMkLst>
          <pc:docMk/>
          <pc:sldMk cId="1947010906" sldId="267"/>
        </pc:sldMkLst>
        <pc:spChg chg="mod">
          <ac:chgData name="Алексей Черников" userId="70df3bb97a873396" providerId="LiveId" clId="{647233F2-958F-4103-8F85-49641DA30EBF}" dt="2018-11-15T17:00:15.983" v="326" actId="20577"/>
          <ac:spMkLst>
            <pc:docMk/>
            <pc:sldMk cId="1947010906" sldId="267"/>
            <ac:spMk id="2" creationId="{FD5043E8-1C41-45C7-A5BB-38AE4A6A36C7}"/>
          </ac:spMkLst>
        </pc:spChg>
      </pc:sldChg>
      <pc:sldChg chg="modSp">
        <pc:chgData name="Алексей Черников" userId="70df3bb97a873396" providerId="LiveId" clId="{647233F2-958F-4103-8F85-49641DA30EBF}" dt="2018-11-15T17:45:14.223" v="596" actId="1076"/>
        <pc:sldMkLst>
          <pc:docMk/>
          <pc:sldMk cId="1567646316" sldId="268"/>
        </pc:sldMkLst>
        <pc:spChg chg="mod">
          <ac:chgData name="Алексей Черников" userId="70df3bb97a873396" providerId="LiveId" clId="{647233F2-958F-4103-8F85-49641DA30EBF}" dt="2018-11-15T17:45:14.223" v="596" actId="1076"/>
          <ac:spMkLst>
            <pc:docMk/>
            <pc:sldMk cId="1567646316" sldId="268"/>
            <ac:spMk id="5" creationId="{DF26D7C0-6952-4376-BBB8-493187470598}"/>
          </ac:spMkLst>
        </pc:spChg>
      </pc:sldChg>
      <pc:sldChg chg="addSp delSp modSp add ord">
        <pc:chgData name="Алексей Черников" userId="70df3bb97a873396" providerId="LiveId" clId="{647233F2-958F-4103-8F85-49641DA30EBF}" dt="2018-11-15T17:30:22.106" v="367" actId="1076"/>
        <pc:sldMkLst>
          <pc:docMk/>
          <pc:sldMk cId="3173869107" sldId="269"/>
        </pc:sldMkLst>
        <pc:spChg chg="mod">
          <ac:chgData name="Алексей Черников" userId="70df3bb97a873396" providerId="LiveId" clId="{647233F2-958F-4103-8F85-49641DA30EBF}" dt="2018-11-15T17:22:13.854" v="353" actId="20577"/>
          <ac:spMkLst>
            <pc:docMk/>
            <pc:sldMk cId="3173869107" sldId="269"/>
            <ac:spMk id="2" creationId="{FD5043E8-1C41-45C7-A5BB-38AE4A6A36C7}"/>
          </ac:spMkLst>
        </pc:spChg>
        <pc:spChg chg="del mod">
          <ac:chgData name="Алексей Черников" userId="70df3bb97a873396" providerId="LiveId" clId="{647233F2-958F-4103-8F85-49641DA30EBF}" dt="2018-11-15T17:30:02.199" v="360"/>
          <ac:spMkLst>
            <pc:docMk/>
            <pc:sldMk cId="3173869107" sldId="269"/>
            <ac:spMk id="3" creationId="{049544A3-385D-4848-845A-4FC75F8F3C1A}"/>
          </ac:spMkLst>
        </pc:spChg>
        <pc:spChg chg="del mod">
          <ac:chgData name="Алексей Черников" userId="70df3bb97a873396" providerId="LiveId" clId="{647233F2-958F-4103-8F85-49641DA30EBF}" dt="2018-11-15T17:29:56.997" v="358"/>
          <ac:spMkLst>
            <pc:docMk/>
            <pc:sldMk cId="3173869107" sldId="269"/>
            <ac:spMk id="4" creationId="{00319E29-D213-431E-9FD7-68A231DA710D}"/>
          </ac:spMkLst>
        </pc:spChg>
        <pc:spChg chg="del">
          <ac:chgData name="Алексей Черников" userId="70df3bb97a873396" providerId="LiveId" clId="{647233F2-958F-4103-8F85-49641DA30EBF}" dt="2018-11-15T17:30:04.249" v="361"/>
          <ac:spMkLst>
            <pc:docMk/>
            <pc:sldMk cId="3173869107" sldId="269"/>
            <ac:spMk id="5" creationId="{8C9E14EF-D984-49F9-8F03-457A66630479}"/>
          </ac:spMkLst>
        </pc:spChg>
        <pc:spChg chg="add del">
          <ac:chgData name="Алексей Черников" userId="70df3bb97a873396" providerId="LiveId" clId="{647233F2-958F-4103-8F85-49641DA30EBF}" dt="2018-11-15T17:30:07.415" v="363"/>
          <ac:spMkLst>
            <pc:docMk/>
            <pc:sldMk cId="3173869107" sldId="269"/>
            <ac:spMk id="6" creationId="{87FEAC4C-AD9B-4889-9034-7B7B9B831E1E}"/>
          </ac:spMkLst>
        </pc:spChg>
        <pc:picChg chg="add mod">
          <ac:chgData name="Алексей Черников" userId="70df3bb97a873396" providerId="LiveId" clId="{647233F2-958F-4103-8F85-49641DA30EBF}" dt="2018-11-15T17:30:22.106" v="367" actId="1076"/>
          <ac:picMkLst>
            <pc:docMk/>
            <pc:sldMk cId="3173869107" sldId="269"/>
            <ac:picMk id="7" creationId="{7034CCEF-049B-460F-9A0A-9727D72095DD}"/>
          </ac:picMkLst>
        </pc:picChg>
      </pc:sldChg>
      <pc:sldChg chg="addSp delSp modSp add">
        <pc:chgData name="Алексей Черников" userId="70df3bb97a873396" providerId="LiveId" clId="{647233F2-958F-4103-8F85-49641DA30EBF}" dt="2018-11-15T17:36:50.276" v="382" actId="1076"/>
        <pc:sldMkLst>
          <pc:docMk/>
          <pc:sldMk cId="2472038358" sldId="270"/>
        </pc:sldMkLst>
        <pc:spChg chg="mod">
          <ac:chgData name="Алексей Черников" userId="70df3bb97a873396" providerId="LiveId" clId="{647233F2-958F-4103-8F85-49641DA30EBF}" dt="2018-11-15T17:35:40.974" v="376" actId="20577"/>
          <ac:spMkLst>
            <pc:docMk/>
            <pc:sldMk cId="2472038358" sldId="270"/>
            <ac:spMk id="2" creationId="{FD5043E8-1C41-45C7-A5BB-38AE4A6A36C7}"/>
          </ac:spMkLst>
        </pc:spChg>
        <pc:picChg chg="add mod">
          <ac:chgData name="Алексей Черников" userId="70df3bb97a873396" providerId="LiveId" clId="{647233F2-958F-4103-8F85-49641DA30EBF}" dt="2018-11-15T17:36:50.276" v="382" actId="1076"/>
          <ac:picMkLst>
            <pc:docMk/>
            <pc:sldMk cId="2472038358" sldId="270"/>
            <ac:picMk id="3" creationId="{F1F61371-F5F4-456E-AC7F-B698194E3A26}"/>
          </ac:picMkLst>
        </pc:picChg>
        <pc:picChg chg="del">
          <ac:chgData name="Алексей Черников" userId="70df3bb97a873396" providerId="LiveId" clId="{647233F2-958F-4103-8F85-49641DA30EBF}" dt="2018-11-15T17:36:38.717" v="379"/>
          <ac:picMkLst>
            <pc:docMk/>
            <pc:sldMk cId="2472038358" sldId="270"/>
            <ac:picMk id="7" creationId="{7034CCEF-049B-460F-9A0A-9727D72095D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40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915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32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11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27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5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871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448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934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865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7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9150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088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142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2701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7249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0037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4803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3493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8288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1723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34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1135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3526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607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2835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9261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8841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6458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679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9719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402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42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2334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0756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7210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3399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3081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057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8796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9752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0268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7312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74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49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6758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0156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0488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4910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2508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441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52375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4885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5598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61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4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3291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08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11/15/2018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568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658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123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161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957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41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98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8" r:id="rId1"/>
    <p:sldLayoutId id="2147484259" r:id="rId2"/>
    <p:sldLayoutId id="2147484260" r:id="rId3"/>
    <p:sldLayoutId id="2147484261" r:id="rId4"/>
    <p:sldLayoutId id="2147484262" r:id="rId5"/>
    <p:sldLayoutId id="2147484263" r:id="rId6"/>
    <p:sldLayoutId id="2147484264" r:id="rId7"/>
    <p:sldLayoutId id="2147484265" r:id="rId8"/>
    <p:sldLayoutId id="2147484266" r:id="rId9"/>
    <p:sldLayoutId id="2147484267" r:id="rId10"/>
    <p:sldLayoutId id="21474842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048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24" r:id="rId1"/>
    <p:sldLayoutId id="2147484325" r:id="rId2"/>
    <p:sldLayoutId id="2147484326" r:id="rId3"/>
    <p:sldLayoutId id="214748432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  <p:sldLayoutId id="2147484336" r:id="rId13"/>
    <p:sldLayoutId id="2147484337" r:id="rId14"/>
    <p:sldLayoutId id="2147484338" r:id="rId15"/>
    <p:sldLayoutId id="2147484339" r:id="rId16"/>
    <p:sldLayoutId id="214748434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habr.com/post/122270/" TargetMode="External"/><Relationship Id="rId3" Type="http://schemas.openxmlformats.org/officeDocument/2006/relationships/hyperlink" Target="https://habr.com/post/129010/" TargetMode="External"/><Relationship Id="rId7" Type="http://schemas.openxmlformats.org/officeDocument/2006/relationships/hyperlink" Target="https://uscms.ru/cms/modx/sintaksis-tegov-v-modx-revolution/" TargetMode="External"/><Relationship Id="rId2" Type="http://schemas.openxmlformats.org/officeDocument/2006/relationships/hyperlink" Target="https://modx.ru/o-sisteme-modx/" TargetMode="External"/><Relationship Id="rId1" Type="http://schemas.openxmlformats.org/officeDocument/2006/relationships/slideLayout" Target="../slideLayouts/slideLayout46.xml"/><Relationship Id="rId6" Type="http://schemas.openxmlformats.org/officeDocument/2006/relationships/hyperlink" Target="https://itchief.ru/lessons/modx-revo/modx-xpdo-receiving-objects" TargetMode="External"/><Relationship Id="rId5" Type="http://schemas.openxmlformats.org/officeDocument/2006/relationships/hyperlink" Target="https://modx.cc/documentation/getting-started/what-is-modx-revolution" TargetMode="External"/><Relationship Id="rId4" Type="http://schemas.openxmlformats.org/officeDocument/2006/relationships/hyperlink" Target="http://goldserfer.ru/modx-evolution.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6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D0E62-B147-4B4D-AD6D-595A07F1CE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8454" y="3090110"/>
            <a:ext cx="7681730" cy="677779"/>
          </a:xfrm>
        </p:spPr>
        <p:txBody>
          <a:bodyPr/>
          <a:lstStyle/>
          <a:p>
            <a:pPr algn="l"/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Программирование на MOD</a:t>
            </a:r>
            <a:r>
              <a:rPr lang="en-US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4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D9126CF-B605-49F2-98A3-8C411E7AB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480" y="5333160"/>
            <a:ext cx="5331448" cy="1105989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студент группы: 4ПКС-115</a:t>
            </a: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Черников Алексей</a:t>
            </a:r>
          </a:p>
        </p:txBody>
      </p:sp>
      <p:pic>
        <p:nvPicPr>
          <p:cNvPr id="5" name="Picture 2" descr="ÐÐ°ÑÑÐ¸Ð½ÐºÐ¸ Ð¿Ð¾ Ð·Ð°Ð¿ÑÐ¾ÑÑ Ð»Ð¾Ð³Ð¾ÑÐ¸Ð¿ ÑÐ¸Ð½Ð°Ð½ÑÐ¾Ð²Ð¾Ð³Ð¾ ÑÐ½Ð¸Ð²ÐµÑÑÐ¸ÑÐµÑÐ°">
            <a:extLst>
              <a:ext uri="{FF2B5EF4-FFF2-40B4-BE49-F238E27FC236}">
                <a16:creationId xmlns:a16="http://schemas.microsoft.com/office/drawing/2014/main" id="{02862A80-AE83-4FEB-BF0A-943F75B88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038" y="5333160"/>
            <a:ext cx="4124962" cy="152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B75E68D-BE88-4065-BFAD-DDF38822C1B5}"/>
              </a:ext>
            </a:extLst>
          </p:cNvPr>
          <p:cNvSpPr/>
          <p:nvPr/>
        </p:nvSpPr>
        <p:spPr>
          <a:xfrm>
            <a:off x="897201" y="253582"/>
            <a:ext cx="103975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 ИНФОРМАТИКИ И ПРОГРАММИРОВАНИЯ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59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5851" y="2937330"/>
            <a:ext cx="4654530" cy="31674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dirty="0">
                <a:solidFill>
                  <a:srgbClr val="00B050"/>
                </a:solidFill>
              </a:rPr>
              <a:t>Для обращения к элементу HTML страницы обычно используется функция </a:t>
            </a:r>
            <a:r>
              <a:rPr lang="ru-RU" sz="1200" dirty="0" err="1">
                <a:solidFill>
                  <a:srgbClr val="00B050"/>
                </a:solidFill>
              </a:rPr>
              <a:t>document.getElementById</a:t>
            </a:r>
            <a:r>
              <a:rPr lang="ru-RU" sz="1200" dirty="0">
                <a:solidFill>
                  <a:srgbClr val="00B050"/>
                </a:solidFill>
              </a:rPr>
              <a:t>:</a:t>
            </a:r>
          </a:p>
          <a:p>
            <a:pPr marL="0" indent="0">
              <a:buNone/>
            </a:pPr>
            <a:r>
              <a:rPr lang="ru-RU" sz="1200" dirty="0" err="1">
                <a:solidFill>
                  <a:schemeClr val="bg1"/>
                </a:solidFill>
              </a:rPr>
              <a:t>document.getElementById</a:t>
            </a:r>
            <a:r>
              <a:rPr lang="ru-RU" sz="1200" dirty="0">
                <a:solidFill>
                  <a:schemeClr val="bg1"/>
                </a:solidFill>
              </a:rPr>
              <a:t>("</a:t>
            </a:r>
            <a:r>
              <a:rPr lang="ru-RU" sz="1200" dirty="0" err="1">
                <a:solidFill>
                  <a:schemeClr val="bg1"/>
                </a:solidFill>
              </a:rPr>
              <a:t>id_of_element</a:t>
            </a:r>
            <a:r>
              <a:rPr lang="ru-RU" sz="1200" dirty="0">
                <a:solidFill>
                  <a:schemeClr val="bg1"/>
                </a:solidFill>
              </a:rPr>
              <a:t>")</a:t>
            </a: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200" dirty="0">
                <a:solidFill>
                  <a:srgbClr val="00B050"/>
                </a:solidFill>
              </a:rPr>
              <a:t>Функция </a:t>
            </a:r>
            <a:r>
              <a:rPr lang="en-US" sz="1200" dirty="0">
                <a:solidFill>
                  <a:srgbClr val="00B050"/>
                </a:solidFill>
              </a:rPr>
              <a:t>$() </a:t>
            </a:r>
            <a:r>
              <a:rPr lang="ru-RU" sz="1200" dirty="0">
                <a:solidFill>
                  <a:srgbClr val="00B050"/>
                </a:solidFill>
              </a:rPr>
              <a:t>уменьшает код до: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$(</a:t>
            </a:r>
            <a:r>
              <a:rPr lang="ru-RU" sz="1200" dirty="0" err="1">
                <a:solidFill>
                  <a:schemeClr val="bg1"/>
                </a:solidFill>
              </a:rPr>
              <a:t>id_of_element</a:t>
            </a:r>
            <a:r>
              <a:rPr lang="en-US" sz="1200" dirty="0">
                <a:solidFill>
                  <a:schemeClr val="bg1"/>
                </a:solidFill>
              </a:rPr>
              <a:t>)</a:t>
            </a:r>
            <a:endParaRPr lang="ru-RU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200" dirty="0">
                <a:solidFill>
                  <a:srgbClr val="00B050"/>
                </a:solidFill>
              </a:rPr>
              <a:t>Помимо этого функция </a:t>
            </a:r>
            <a:r>
              <a:rPr lang="en-US" sz="1200" dirty="0">
                <a:solidFill>
                  <a:srgbClr val="00B050"/>
                </a:solidFill>
              </a:rPr>
              <a:t>$(), </a:t>
            </a:r>
            <a:r>
              <a:rPr lang="ru-RU" sz="1200" dirty="0">
                <a:solidFill>
                  <a:srgbClr val="00B050"/>
                </a:solidFill>
              </a:rPr>
              <a:t>в отличии от </a:t>
            </a:r>
            <a:r>
              <a:rPr lang="ru-RU" sz="1200" dirty="0" err="1">
                <a:solidFill>
                  <a:srgbClr val="00B050"/>
                </a:solidFill>
              </a:rPr>
              <a:t>document.getElementById</a:t>
            </a:r>
            <a:r>
              <a:rPr lang="ru-RU" sz="1200" dirty="0">
                <a:solidFill>
                  <a:srgbClr val="00B050"/>
                </a:solidFill>
              </a:rPr>
              <a:t> может передавать более одного аргумента и функция вернет массив (Array) объектов со всеми соответствующими элементами:</a:t>
            </a:r>
          </a:p>
          <a:p>
            <a:pPr marL="0" indent="0">
              <a:buNone/>
            </a:pPr>
            <a:r>
              <a:rPr lang="ru-RU" sz="1200" dirty="0" err="1">
                <a:solidFill>
                  <a:schemeClr val="bg1"/>
                </a:solidFill>
              </a:rPr>
              <a:t>var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ar</a:t>
            </a:r>
            <a:r>
              <a:rPr lang="ru-RU" sz="1200" dirty="0">
                <a:solidFill>
                  <a:schemeClr val="bg1"/>
                </a:solidFill>
              </a:rPr>
              <a:t> = $('id_1', 'id_2', 'id_3');</a:t>
            </a:r>
          </a:p>
          <a:p>
            <a:pPr marL="0" indent="0">
              <a:buNone/>
            </a:pPr>
            <a:r>
              <a:rPr lang="ru-RU" sz="1200" dirty="0" err="1">
                <a:solidFill>
                  <a:schemeClr val="bg1"/>
                </a:solidFill>
              </a:rPr>
              <a:t>for</a:t>
            </a:r>
            <a:r>
              <a:rPr lang="ru-RU" sz="1200" dirty="0">
                <a:solidFill>
                  <a:schemeClr val="bg1"/>
                </a:solidFill>
              </a:rPr>
              <a:t> (i=0; i&lt;</a:t>
            </a:r>
            <a:r>
              <a:rPr lang="ru-RU" sz="1200" dirty="0" err="1">
                <a:solidFill>
                  <a:schemeClr val="bg1"/>
                </a:solidFill>
              </a:rPr>
              <a:t>ar.length</a:t>
            </a:r>
            <a:r>
              <a:rPr lang="ru-RU" sz="1200" dirty="0">
                <a:solidFill>
                  <a:schemeClr val="bg1"/>
                </a:solidFill>
              </a:rPr>
              <a:t>; i++) {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  </a:t>
            </a:r>
            <a:r>
              <a:rPr lang="ru-RU" sz="1200" dirty="0" err="1">
                <a:solidFill>
                  <a:schemeClr val="bg1"/>
                </a:solidFill>
              </a:rPr>
              <a:t>alert</a:t>
            </a:r>
            <a:r>
              <a:rPr lang="ru-RU" sz="1200" dirty="0">
                <a:solidFill>
                  <a:schemeClr val="bg1"/>
                </a:solidFill>
              </a:rPr>
              <a:t>(</a:t>
            </a:r>
            <a:r>
              <a:rPr lang="ru-RU" sz="1200" dirty="0" err="1">
                <a:solidFill>
                  <a:schemeClr val="bg1"/>
                </a:solidFill>
              </a:rPr>
              <a:t>ar</a:t>
            </a:r>
            <a:r>
              <a:rPr lang="ru-RU" sz="1200" dirty="0">
                <a:solidFill>
                  <a:schemeClr val="bg1"/>
                </a:solidFill>
              </a:rPr>
              <a:t>[i].</a:t>
            </a:r>
            <a:r>
              <a:rPr lang="ru-RU" sz="1200" dirty="0" err="1">
                <a:solidFill>
                  <a:schemeClr val="bg1"/>
                </a:solidFill>
              </a:rPr>
              <a:t>innerHTML</a:t>
            </a:r>
            <a:r>
              <a:rPr lang="ru-RU" sz="1200" dirty="0">
                <a:solidFill>
                  <a:schemeClr val="bg1"/>
                </a:solidFill>
              </a:rPr>
              <a:t>);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}</a:t>
            </a:r>
          </a:p>
          <a:p>
            <a:pPr marL="0" indent="0">
              <a:buNone/>
            </a:pP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0319E29-D213-431E-9FD7-68A231DA710D}"/>
              </a:ext>
            </a:extLst>
          </p:cNvPr>
          <p:cNvSpPr txBox="1">
            <a:spLocks/>
          </p:cNvSpPr>
          <p:nvPr/>
        </p:nvSpPr>
        <p:spPr>
          <a:xfrm>
            <a:off x="832720" y="2939435"/>
            <a:ext cx="465453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dirty="0" err="1">
                <a:solidFill>
                  <a:schemeClr val="bg1"/>
                </a:solidFill>
              </a:rPr>
              <a:t>Prototype</a:t>
            </a:r>
            <a:r>
              <a:rPr lang="ru-RU" sz="2200" dirty="0">
                <a:solidFill>
                  <a:schemeClr val="bg1"/>
                </a:solidFill>
              </a:rPr>
              <a:t> —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ru-RU" sz="2200" dirty="0">
                <a:solidFill>
                  <a:schemeClr val="bg1"/>
                </a:solidFill>
              </a:rPr>
              <a:t>JavaScript фреймворк, упрощающий работу с некоторыми низкоуровневыми функциями. В </a:t>
            </a:r>
            <a:r>
              <a:rPr lang="ru-RU" sz="2200" dirty="0" err="1">
                <a:solidFill>
                  <a:schemeClr val="bg1"/>
                </a:solidFill>
              </a:rPr>
              <a:t>Prototype</a:t>
            </a:r>
            <a:r>
              <a:rPr lang="ru-RU" sz="2200" dirty="0">
                <a:solidFill>
                  <a:schemeClr val="bg1"/>
                </a:solidFill>
              </a:rPr>
              <a:t> присутствуют самые разные способы упрощения создания JavaScript приложений, от сокращённого вызова некоторых функций языка до сложных методов.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8C9E14EF-D984-49F9-8F03-457A66630479}"/>
              </a:ext>
            </a:extLst>
          </p:cNvPr>
          <p:cNvSpPr txBox="1">
            <a:spLocks/>
          </p:cNvSpPr>
          <p:nvPr/>
        </p:nvSpPr>
        <p:spPr>
          <a:xfrm>
            <a:off x="5487250" y="2489273"/>
            <a:ext cx="6527965" cy="448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Примеры упрощения кода с помощью </a:t>
            </a:r>
            <a:r>
              <a:rPr lang="en-US" sz="2200" dirty="0">
                <a:solidFill>
                  <a:schemeClr val="bg1"/>
                </a:solidFill>
              </a:rPr>
              <a:t>Prototype</a:t>
            </a:r>
            <a:r>
              <a:rPr lang="ru-RU" sz="2200" dirty="0">
                <a:solidFill>
                  <a:schemeClr val="bg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899574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10740535" cy="42010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MODX – система управления содержимым сайта с открытым исходным кодом – является мощным и серьезным инструментов в руках разработчиков веб-проектов. От простейшего одностраничного сайта до полноценного интернет-магазина или крупного веб-портала организации. 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Совершенно новый API базы данных на основе </a:t>
            </a:r>
            <a:r>
              <a:rPr lang="ru-RU" sz="2200" dirty="0" err="1">
                <a:solidFill>
                  <a:schemeClr val="bg1"/>
                </a:solidFill>
              </a:rPr>
              <a:t>xPDO</a:t>
            </a:r>
            <a:r>
              <a:rPr lang="ru-RU" sz="2200" dirty="0">
                <a:solidFill>
                  <a:schemeClr val="bg1"/>
                </a:solidFill>
              </a:rPr>
              <a:t> обеспечивает эффективный и простой способ чтения, создания и редактирования всех MODX объектов. С помощью одного простого запроса можно манипулировать данными нескольких MODX таблиц. 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Версия MODX Revolution рекомендуется к использованию всеми пользователями, включая новичков, это современная, надежная система. </a:t>
            </a:r>
          </a:p>
        </p:txBody>
      </p:sp>
    </p:spTree>
    <p:extLst>
      <p:ext uri="{BB962C8B-B14F-4D97-AF65-F5344CB8AC3E}">
        <p14:creationId xmlns:p14="http://schemas.microsoft.com/office/powerpoint/2010/main" val="917734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источников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11188591" cy="3350696"/>
          </a:xfrm>
        </p:spPr>
        <p:txBody>
          <a:bodyPr>
            <a:normAutofit/>
          </a:bodyPr>
          <a:lstStyle/>
          <a:p>
            <a:r>
              <a:rPr lang="en-US" sz="2000" u="sng" dirty="0">
                <a:solidFill>
                  <a:schemeClr val="bg1"/>
                </a:solidFill>
                <a:hlinkClick r:id="rId2"/>
              </a:rPr>
              <a:t>https://modx.ru/o-sisteme-modx/</a:t>
            </a:r>
            <a:r>
              <a:rPr lang="ru-RU" sz="2000" dirty="0">
                <a:solidFill>
                  <a:schemeClr val="bg1"/>
                </a:solidFill>
              </a:rPr>
              <a:t> — О системе </a:t>
            </a:r>
            <a:r>
              <a:rPr lang="en-US" sz="2000" dirty="0">
                <a:solidFill>
                  <a:schemeClr val="bg1"/>
                </a:solidFill>
              </a:rPr>
              <a:t>MODX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hlinkClick r:id="rId3"/>
              </a:rPr>
              <a:t>https://habr.com/post/129010/</a:t>
            </a:r>
            <a:r>
              <a:rPr lang="ru-RU" sz="2000" dirty="0">
                <a:solidFill>
                  <a:schemeClr val="bg1"/>
                </a:solidFill>
              </a:rPr>
              <a:t> — Создание сайта на </a:t>
            </a:r>
            <a:r>
              <a:rPr lang="en-US" sz="2000" dirty="0">
                <a:solidFill>
                  <a:schemeClr val="bg1"/>
                </a:solidFill>
              </a:rPr>
              <a:t>MODX 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hlinkClick r:id="rId4"/>
              </a:rPr>
              <a:t>http://goldserfer.ru/modx-evolution.html</a:t>
            </a:r>
            <a:r>
              <a:rPr lang="ru-RU" sz="2000" dirty="0">
                <a:solidFill>
                  <a:schemeClr val="bg1"/>
                </a:solidFill>
              </a:rPr>
              <a:t> —</a:t>
            </a:r>
            <a:r>
              <a:rPr lang="en-US" sz="2000" dirty="0">
                <a:solidFill>
                  <a:schemeClr val="bg1"/>
                </a:solidFill>
              </a:rPr>
              <a:t> MODX Evolution</a:t>
            </a:r>
          </a:p>
          <a:p>
            <a:r>
              <a:rPr lang="en-US" sz="2000" dirty="0">
                <a:solidFill>
                  <a:schemeClr val="bg1"/>
                </a:solidFill>
                <a:hlinkClick r:id="rId5"/>
              </a:rPr>
              <a:t>https://modx.cc/documentation/getting-started/what-is-modx-revolution</a:t>
            </a:r>
            <a:r>
              <a:rPr lang="ru-RU" sz="2000" dirty="0">
                <a:solidFill>
                  <a:schemeClr val="bg1"/>
                </a:solidFill>
              </a:rPr>
              <a:t> —</a:t>
            </a:r>
            <a:r>
              <a:rPr lang="en-US" sz="2000" dirty="0">
                <a:solidFill>
                  <a:schemeClr val="bg1"/>
                </a:solidFill>
              </a:rPr>
              <a:t> MODX Revolution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hlinkClick r:id="rId6"/>
              </a:rPr>
              <a:t>https://itchief.ru/lessons/modx-revo/modx-xpdo-receiving-objects</a:t>
            </a:r>
            <a:r>
              <a:rPr lang="ru-RU" sz="2000" dirty="0">
                <a:solidFill>
                  <a:schemeClr val="bg1"/>
                </a:solidFill>
              </a:rPr>
              <a:t> —</a:t>
            </a:r>
            <a:r>
              <a:rPr lang="en-US" sz="2000" dirty="0">
                <a:solidFill>
                  <a:schemeClr val="bg1"/>
                </a:solidFill>
              </a:rPr>
              <a:t> MODX (</a:t>
            </a:r>
            <a:r>
              <a:rPr lang="en-US" sz="2000" dirty="0" err="1">
                <a:solidFill>
                  <a:schemeClr val="bg1"/>
                </a:solidFill>
              </a:rPr>
              <a:t>xPDO</a:t>
            </a:r>
            <a:r>
              <a:rPr lang="en-US" sz="2000" dirty="0">
                <a:solidFill>
                  <a:schemeClr val="bg1"/>
                </a:solidFill>
              </a:rPr>
              <a:t>)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en-US" sz="2000" u="sng" dirty="0">
                <a:solidFill>
                  <a:schemeClr val="bg1"/>
                </a:solidFill>
                <a:hlinkClick r:id="rId7"/>
              </a:rPr>
              <a:t>https://uscms.ru/cms/modx/sintaksis-tegov-v-modx-revolution/</a:t>
            </a:r>
            <a:r>
              <a:rPr lang="ru-RU" sz="2000" dirty="0">
                <a:solidFill>
                  <a:schemeClr val="bg1"/>
                </a:solidFill>
              </a:rPr>
              <a:t> —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Синтаксис тегов в MOD</a:t>
            </a:r>
            <a:r>
              <a:rPr lang="en-US" sz="2000" dirty="0">
                <a:solidFill>
                  <a:schemeClr val="bg1"/>
                </a:solidFill>
              </a:rPr>
              <a:t>X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en-US" sz="2000" u="sng" dirty="0">
                <a:solidFill>
                  <a:schemeClr val="bg1"/>
                </a:solidFill>
                <a:hlinkClick r:id="rId8"/>
              </a:rPr>
              <a:t>https://habr.com/post/122270/</a:t>
            </a:r>
            <a:r>
              <a:rPr lang="ru-RU" sz="2000" dirty="0">
                <a:solidFill>
                  <a:schemeClr val="bg1"/>
                </a:solidFill>
              </a:rPr>
              <a:t> —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Введение в </a:t>
            </a:r>
            <a:r>
              <a:rPr lang="en-US" sz="2000" dirty="0">
                <a:solidFill>
                  <a:schemeClr val="bg1"/>
                </a:solidFill>
              </a:rPr>
              <a:t>prototype.js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731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>
            <a:extLst>
              <a:ext uri="{FF2B5EF4-FFF2-40B4-BE49-F238E27FC236}">
                <a16:creationId xmlns:a16="http://schemas.microsoft.com/office/drawing/2014/main" id="{B1420472-D22A-4ED8-BA42-AA285775FE7C}"/>
              </a:ext>
            </a:extLst>
          </p:cNvPr>
          <p:cNvSpPr txBox="1">
            <a:spLocks/>
          </p:cNvSpPr>
          <p:nvPr/>
        </p:nvSpPr>
        <p:spPr>
          <a:xfrm>
            <a:off x="3455216" y="3033812"/>
            <a:ext cx="5281567" cy="79037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400" dirty="0">
                <a:solidFill>
                  <a:schemeClr val="bg1"/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9269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DF26D7C0-6952-4376-BBB8-493187470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75444"/>
            <a:ext cx="5180983" cy="42336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hlinkClick r:id="rId2" action="ppaction://hlinksldjump"/>
              </a:rPr>
              <a:t>О системе </a:t>
            </a:r>
            <a:r>
              <a:rPr lang="en-US" sz="2200" dirty="0">
                <a:solidFill>
                  <a:schemeClr val="bg1"/>
                </a:solidFill>
                <a:hlinkClick r:id="rId2" action="ppaction://hlinksldjump"/>
              </a:rPr>
              <a:t>MODX</a:t>
            </a:r>
            <a:endParaRPr lang="en-US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Интерфейс 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MODX </a:t>
            </a: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Обзор 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MODX</a:t>
            </a: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Некоторые элементы 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MODX</a:t>
            </a:r>
            <a:endParaRPr lang="ru-RU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Синтаксис тегов</a:t>
            </a: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Создание 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TV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 полей</a:t>
            </a: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Создание слайдера</a:t>
            </a: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Библиотека </a:t>
            </a:r>
            <a:r>
              <a:rPr lang="en-US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xPOD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Библиотека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Prototype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Заключение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Список источников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modxinfo.ru/images/news-265-intro.jpg">
            <a:extLst>
              <a:ext uri="{FF2B5EF4-FFF2-40B4-BE49-F238E27FC236}">
                <a16:creationId xmlns:a16="http://schemas.microsoft.com/office/drawing/2014/main" id="{E3C60B9A-8ADC-44E9-BA51-BF67BEDDA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391" y="2894840"/>
            <a:ext cx="5644288" cy="319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646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системе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MODX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7686439" cy="4082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MODX — это бесплатная система управления содержимым и фреймворк для веб-приложений, предназначенная для обеспечения и организации совместного процесса создания, редактирования и управления содержимым сайтов. 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Она распространяется бесплатно с открытым исходным программным кодом. 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Написана на программном языке PHP и использует для хранения данных СУБД </a:t>
            </a:r>
            <a:r>
              <a:rPr lang="ru-RU" sz="2200" dirty="0" err="1">
                <a:solidFill>
                  <a:schemeClr val="bg1"/>
                </a:solidFill>
              </a:rPr>
              <a:t>MySQL</a:t>
            </a:r>
            <a:r>
              <a:rPr lang="ru-RU" sz="2200" dirty="0">
                <a:solidFill>
                  <a:schemeClr val="bg1"/>
                </a:solidFill>
              </a:rPr>
              <a:t> или MS SQL. Система управления MODX может быть установлена на большинстве веб-серверов (например, таких как IIS, </a:t>
            </a:r>
            <a:r>
              <a:rPr lang="ru-RU" sz="2200" dirty="0" err="1">
                <a:solidFill>
                  <a:schemeClr val="bg1"/>
                </a:solidFill>
              </a:rPr>
              <a:t>Apache</a:t>
            </a:r>
            <a:r>
              <a:rPr lang="ru-RU" sz="2200" dirty="0">
                <a:solidFill>
                  <a:schemeClr val="bg1"/>
                </a:solidFill>
              </a:rPr>
              <a:t>, </a:t>
            </a:r>
            <a:r>
              <a:rPr lang="ru-RU" sz="2200" dirty="0" err="1">
                <a:solidFill>
                  <a:schemeClr val="bg1"/>
                </a:solidFill>
              </a:rPr>
              <a:t>Lighttpd</a:t>
            </a:r>
            <a:r>
              <a:rPr lang="ru-RU" sz="2200" dirty="0">
                <a:solidFill>
                  <a:schemeClr val="bg1"/>
                </a:solidFill>
              </a:rPr>
              <a:t>, </a:t>
            </a:r>
            <a:r>
              <a:rPr lang="ru-RU" sz="2200" dirty="0" err="1">
                <a:solidFill>
                  <a:schemeClr val="bg1"/>
                </a:solidFill>
              </a:rPr>
              <a:t>nginx</a:t>
            </a:r>
            <a:r>
              <a:rPr lang="ru-RU" sz="2200" dirty="0">
                <a:solidFill>
                  <a:schemeClr val="bg1"/>
                </a:solidFill>
              </a:rPr>
              <a:t> и </a:t>
            </a:r>
            <a:r>
              <a:rPr lang="ru-RU" sz="2200" dirty="0" err="1">
                <a:solidFill>
                  <a:schemeClr val="bg1"/>
                </a:solidFill>
              </a:rPr>
              <a:t>Zeus</a:t>
            </a:r>
            <a:r>
              <a:rPr lang="ru-RU" sz="2200" dirty="0">
                <a:solidFill>
                  <a:schemeClr val="bg1"/>
                </a:solidFill>
              </a:rPr>
              <a:t>), а контрольная панель системы работает практически во всех современных браузерах.</a:t>
            </a:r>
          </a:p>
        </p:txBody>
      </p:sp>
      <p:pic>
        <p:nvPicPr>
          <p:cNvPr id="3076" name="Picture 4" descr="http://jokerhost.ru/assets/images/tariffs/4.png">
            <a:extLst>
              <a:ext uri="{FF2B5EF4-FFF2-40B4-BE49-F238E27FC236}">
                <a16:creationId xmlns:a16="http://schemas.microsoft.com/office/drawing/2014/main" id="{DCEFF91F-2C85-466C-9564-CFE1EC1A8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687" y="2902748"/>
            <a:ext cx="2945992" cy="294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520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MODX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modx.today/assets/uploads/images/2015/05/2_2_15_edit_resource_1.jpg">
            <a:extLst>
              <a:ext uri="{FF2B5EF4-FFF2-40B4-BE49-F238E27FC236}">
                <a16:creationId xmlns:a16="http://schemas.microsoft.com/office/drawing/2014/main" id="{84F3A034-6EC8-4912-A9AD-2FE9B68F1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21" y="2438221"/>
            <a:ext cx="5231625" cy="3666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odx.today/assets/uploads/images/2015/05/2_2_15_settings.jpg">
            <a:extLst>
              <a:ext uri="{FF2B5EF4-FFF2-40B4-BE49-F238E27FC236}">
                <a16:creationId xmlns:a16="http://schemas.microsoft.com/office/drawing/2014/main" id="{86F77326-C9A9-463F-BF30-00F6D786F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056" y="2438220"/>
            <a:ext cx="5231625" cy="3666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01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9743839" cy="1080938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элементы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MODX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10969135" cy="40273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 err="1">
                <a:solidFill>
                  <a:schemeClr val="bg1"/>
                </a:solidFill>
              </a:rPr>
              <a:t>Template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Variables</a:t>
            </a:r>
            <a:r>
              <a:rPr lang="ru-RU" sz="2200" dirty="0">
                <a:solidFill>
                  <a:schemeClr val="bg1"/>
                </a:solidFill>
              </a:rPr>
              <a:t> (TV) — 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ru-RU" sz="2200" dirty="0">
                <a:solidFill>
                  <a:schemeClr val="bg1"/>
                </a:solidFill>
              </a:rPr>
              <a:t>подразумевает пользовательские поля для шаблона, что дает возможность пользователю определить динамические роли для ресурсов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Snippet</a:t>
            </a:r>
            <a:r>
              <a:rPr lang="ru-RU" sz="2200" dirty="0">
                <a:solidFill>
                  <a:schemeClr val="bg1"/>
                </a:solidFill>
              </a:rPr>
              <a:t> — динамичные части кода PHP, которые активируются при загрузке странички. Они могут делать все, в частности организацию пользовательских меню, получение пользовательской информации, обработка форм и прочее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200" dirty="0" err="1">
                <a:solidFill>
                  <a:schemeClr val="bg1"/>
                </a:solidFill>
              </a:rPr>
              <a:t>Chunk</a:t>
            </a:r>
            <a:r>
              <a:rPr lang="ru-RU" sz="2200" dirty="0">
                <a:solidFill>
                  <a:schemeClr val="bg1"/>
                </a:solidFill>
              </a:rPr>
              <a:t> — это обыкновенные блоки контента, в них имеется возможность вложить текст который вам нужен. В них комфортно сохранять циклический контент и таким вот образом избежать дублирования. </a:t>
            </a:r>
            <a:r>
              <a:rPr lang="ru-RU" sz="2200" dirty="0" err="1">
                <a:solidFill>
                  <a:schemeClr val="bg1"/>
                </a:solidFill>
              </a:rPr>
              <a:t>Chunk</a:t>
            </a:r>
            <a:r>
              <a:rPr lang="ru-RU" sz="2200" dirty="0">
                <a:solidFill>
                  <a:schemeClr val="bg1"/>
                </a:solidFill>
              </a:rPr>
              <a:t> могут включать </a:t>
            </a:r>
            <a:r>
              <a:rPr lang="en-US" sz="2200" dirty="0">
                <a:solidFill>
                  <a:schemeClr val="bg1"/>
                </a:solidFill>
              </a:rPr>
              <a:t>Snippets</a:t>
            </a:r>
            <a:r>
              <a:rPr lang="ru-RU" sz="2200" dirty="0">
                <a:solidFill>
                  <a:schemeClr val="bg1"/>
                </a:solidFill>
              </a:rPr>
              <a:t>, либо иные элементы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endParaRPr lang="en-US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200" dirty="0" err="1">
                <a:solidFill>
                  <a:schemeClr val="bg1"/>
                </a:solidFill>
              </a:rPr>
              <a:t>Placeholder</a:t>
            </a:r>
            <a:r>
              <a:rPr lang="ru-RU" sz="2200" dirty="0">
                <a:solidFill>
                  <a:schemeClr val="bg1"/>
                </a:solidFill>
              </a:rPr>
              <a:t> —  это один из базовых элементов MODX. Они используются, как правило, для отображения хранимой в них информации в </a:t>
            </a:r>
            <a:r>
              <a:rPr lang="ru-RU" sz="2200" dirty="0" err="1">
                <a:solidFill>
                  <a:schemeClr val="bg1"/>
                </a:solidFill>
              </a:rPr>
              <a:t>Chunk</a:t>
            </a:r>
            <a:r>
              <a:rPr lang="ru-RU" sz="2200" dirty="0">
                <a:solidFill>
                  <a:schemeClr val="bg1"/>
                </a:solidFill>
              </a:rPr>
              <a:t> и TV</a:t>
            </a:r>
            <a:r>
              <a:rPr lang="en-US" sz="2200" dirty="0">
                <a:solidFill>
                  <a:schemeClr val="bg1"/>
                </a:solidFill>
              </a:rPr>
              <a:t>.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821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Синтаксис тегов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10777111" cy="4182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E6DC6FC2-43D2-4E4E-B7C2-50D2605DFC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033973"/>
              </p:ext>
            </p:extLst>
          </p:nvPr>
        </p:nvGraphicFramePr>
        <p:xfrm>
          <a:off x="3064091" y="2200213"/>
          <a:ext cx="5961888" cy="445611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831569">
                  <a:extLst>
                    <a:ext uri="{9D8B030D-6E8A-4147-A177-3AD203B41FA5}">
                      <a16:colId xmlns:a16="http://schemas.microsoft.com/office/drawing/2014/main" val="2478828334"/>
                    </a:ext>
                  </a:extLst>
                </a:gridCol>
                <a:gridCol w="2058611">
                  <a:extLst>
                    <a:ext uri="{9D8B030D-6E8A-4147-A177-3AD203B41FA5}">
                      <a16:colId xmlns:a16="http://schemas.microsoft.com/office/drawing/2014/main" val="2215693450"/>
                    </a:ext>
                  </a:extLst>
                </a:gridCol>
                <a:gridCol w="2071708">
                  <a:extLst>
                    <a:ext uri="{9D8B030D-6E8A-4147-A177-3AD203B41FA5}">
                      <a16:colId xmlns:a16="http://schemas.microsoft.com/office/drawing/2014/main" val="1603292721"/>
                    </a:ext>
                  </a:extLst>
                </a:gridCol>
              </a:tblGrid>
              <a:tr h="28177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Элемент</a:t>
                      </a:r>
                      <a:endParaRPr lang="ru-RU" sz="1400" b="1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Evolution</a:t>
                      </a:r>
                      <a:endParaRPr lang="ru-RU" sz="1400" b="1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Revolution</a:t>
                      </a:r>
                      <a:endParaRPr lang="ru-RU" sz="1400" b="1" dirty="0"/>
                    </a:p>
                  </a:txBody>
                  <a:tcPr marL="69478" marR="69478" marT="34739" marB="34739"/>
                </a:tc>
                <a:extLst>
                  <a:ext uri="{0D108BD9-81ED-4DB2-BD59-A6C34878D82A}">
                    <a16:rowId xmlns:a16="http://schemas.microsoft.com/office/drawing/2014/main" val="1889690973"/>
                  </a:ext>
                </a:extLst>
              </a:tr>
              <a:tr h="28177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элементов и полей</a:t>
                      </a:r>
                    </a:p>
                  </a:txBody>
                  <a:tcPr marL="83616" marR="83616" marT="41808" marB="41808"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543730"/>
                  </a:ext>
                </a:extLst>
              </a:tr>
              <a:tr h="281773">
                <a:tc>
                  <a:txBody>
                    <a:bodyPr/>
                    <a:lstStyle/>
                    <a:p>
                      <a:r>
                        <a:rPr lang="ru-RU" sz="1400" dirty="0"/>
                        <a:t>Шаблон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extLst>
                  <a:ext uri="{0D108BD9-81ED-4DB2-BD59-A6C34878D82A}">
                    <a16:rowId xmlns:a16="http://schemas.microsoft.com/office/drawing/2014/main" val="410552326"/>
                  </a:ext>
                </a:extLst>
              </a:tr>
              <a:tr h="324835">
                <a:tc>
                  <a:txBody>
                    <a:bodyPr/>
                    <a:lstStyle/>
                    <a:p>
                      <a:r>
                        <a:rPr lang="ru-RU" sz="1400" dirty="0"/>
                        <a:t>Поле ресурсов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effectLst/>
                        </a:rPr>
                        <a:t>[*field*]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</a:rPr>
                        <a:t>[[*field]]</a:t>
                      </a:r>
                    </a:p>
                  </a:txBody>
                  <a:tcPr marL="57898" marR="57898" marT="57898" marB="57898"/>
                </a:tc>
                <a:extLst>
                  <a:ext uri="{0D108BD9-81ED-4DB2-BD59-A6C34878D82A}">
                    <a16:rowId xmlns:a16="http://schemas.microsoft.com/office/drawing/2014/main" val="1236856160"/>
                  </a:ext>
                </a:extLst>
              </a:tr>
              <a:tr h="281773">
                <a:tc>
                  <a:txBody>
                    <a:bodyPr/>
                    <a:lstStyle/>
                    <a:p>
                      <a:r>
                        <a:rPr lang="ru-RU" sz="1400" dirty="0"/>
                        <a:t>Дополнительное поля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effectLst/>
                        </a:rPr>
                        <a:t>[*</a:t>
                      </a:r>
                      <a:r>
                        <a:rPr lang="en-US" sz="1400" kern="1200" dirty="0" err="1">
                          <a:effectLst/>
                        </a:rPr>
                        <a:t>templatevar</a:t>
                      </a:r>
                      <a:r>
                        <a:rPr lang="en-US" sz="1400" kern="1200" dirty="0">
                          <a:effectLst/>
                        </a:rPr>
                        <a:t>*]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effectLst/>
                        </a:rPr>
                        <a:t>[[*</a:t>
                      </a:r>
                      <a:r>
                        <a:rPr lang="en-US" sz="1400" kern="1200" dirty="0" err="1">
                          <a:effectLst/>
                        </a:rPr>
                        <a:t>templatevar</a:t>
                      </a:r>
                      <a:r>
                        <a:rPr lang="en-US" sz="1400" kern="1200" dirty="0">
                          <a:effectLst/>
                        </a:rPr>
                        <a:t>]]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extLst>
                  <a:ext uri="{0D108BD9-81ED-4DB2-BD59-A6C34878D82A}">
                    <a16:rowId xmlns:a16="http://schemas.microsoft.com/office/drawing/2014/main" val="2249146706"/>
                  </a:ext>
                </a:extLst>
              </a:tr>
              <a:tr h="281773">
                <a:tc>
                  <a:txBody>
                    <a:bodyPr/>
                    <a:lstStyle/>
                    <a:p>
                      <a:r>
                        <a:rPr lang="ru-RU" sz="1400" dirty="0" err="1"/>
                        <a:t>Чанк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effectLst/>
                        </a:rPr>
                        <a:t>{{chunk }}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effectLst/>
                        </a:rPr>
                        <a:t>[[$chunk]]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extLst>
                  <a:ext uri="{0D108BD9-81ED-4DB2-BD59-A6C34878D82A}">
                    <a16:rowId xmlns:a16="http://schemas.microsoft.com/office/drawing/2014/main" val="2629230802"/>
                  </a:ext>
                </a:extLst>
              </a:tr>
              <a:tr h="281773">
                <a:tc>
                  <a:txBody>
                    <a:bodyPr/>
                    <a:lstStyle/>
                    <a:p>
                      <a:r>
                        <a:rPr lang="ru-RU" sz="1400" dirty="0" err="1"/>
                        <a:t>Сниппет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effectLst/>
                        </a:rPr>
                        <a:t>[[snippet]]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effectLst/>
                        </a:rPr>
                        <a:t>[[snippet]]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extLst>
                  <a:ext uri="{0D108BD9-81ED-4DB2-BD59-A6C34878D82A}">
                    <a16:rowId xmlns:a16="http://schemas.microsoft.com/office/drawing/2014/main" val="1538177835"/>
                  </a:ext>
                </a:extLst>
              </a:tr>
              <a:tr h="281773">
                <a:tc>
                  <a:txBody>
                    <a:bodyPr/>
                    <a:lstStyle/>
                    <a:p>
                      <a:r>
                        <a:rPr lang="ru-RU" sz="1400" dirty="0"/>
                        <a:t>Плагины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extLst>
                  <a:ext uri="{0D108BD9-81ED-4DB2-BD59-A6C34878D82A}">
                    <a16:rowId xmlns:a16="http://schemas.microsoft.com/office/drawing/2014/main" val="4100793696"/>
                  </a:ext>
                </a:extLst>
              </a:tr>
              <a:tr h="281773">
                <a:tc>
                  <a:txBody>
                    <a:bodyPr/>
                    <a:lstStyle/>
                    <a:p>
                      <a:r>
                        <a:rPr lang="ru-RU" sz="1400" dirty="0"/>
                        <a:t>Модули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r>
                        <a:rPr lang="ru-RU" sz="1400" dirty="0"/>
                        <a:t>Нет</a:t>
                      </a:r>
                      <a:endParaRPr lang="ru-RU" sz="1400" b="0" dirty="0"/>
                    </a:p>
                  </a:txBody>
                  <a:tcPr marL="69478" marR="69478" marT="34739" marB="34739"/>
                </a:tc>
                <a:extLst>
                  <a:ext uri="{0D108BD9-81ED-4DB2-BD59-A6C34878D82A}">
                    <a16:rowId xmlns:a16="http://schemas.microsoft.com/office/drawing/2014/main" val="4190924179"/>
                  </a:ext>
                </a:extLst>
              </a:tr>
              <a:tr h="28177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Для вывода контента</a:t>
                      </a:r>
                    </a:p>
                  </a:txBody>
                  <a:tcPr marL="83616" marR="83616" marT="41808" marB="41808"/>
                </a:tc>
                <a:tc hMerge="1"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356311"/>
                  </a:ext>
                </a:extLst>
              </a:tr>
              <a:tr h="3248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Плейсхолдер</a:t>
                      </a:r>
                      <a:endParaRPr lang="ru-RU" sz="14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[+placeholder+]</a:t>
                      </a:r>
                      <a:endParaRPr lang="ru-RU" sz="140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</a:rPr>
                        <a:t>[[+placeholder]]</a:t>
                      </a:r>
                    </a:p>
                  </a:txBody>
                  <a:tcPr marL="57898" marR="57898" marT="57898" marB="57898"/>
                </a:tc>
                <a:extLst>
                  <a:ext uri="{0D108BD9-81ED-4DB2-BD59-A6C34878D82A}">
                    <a16:rowId xmlns:a16="http://schemas.microsoft.com/office/drawing/2014/main" val="753630991"/>
                  </a:ext>
                </a:extLst>
              </a:tr>
              <a:tr h="2817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Ссылка</a:t>
                      </a:r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[~link~]</a:t>
                      </a:r>
                      <a:endParaRPr lang="ru-RU" sz="140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[[~link]]</a:t>
                      </a:r>
                      <a:endParaRPr lang="ru-RU" sz="1400" dirty="0"/>
                    </a:p>
                  </a:txBody>
                  <a:tcPr marL="69478" marR="69478" marT="34739" marB="34739"/>
                </a:tc>
                <a:extLst>
                  <a:ext uri="{0D108BD9-81ED-4DB2-BD59-A6C34878D82A}">
                    <a16:rowId xmlns:a16="http://schemas.microsoft.com/office/drawing/2014/main" val="2106970161"/>
                  </a:ext>
                </a:extLst>
              </a:tr>
              <a:tr h="2817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Системные настройки</a:t>
                      </a:r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[(</a:t>
                      </a:r>
                      <a:r>
                        <a:rPr lang="en-US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system_setting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)]</a:t>
                      </a:r>
                      <a:endParaRPr lang="ru-RU" sz="1400" dirty="0"/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[[++</a:t>
                      </a:r>
                      <a:r>
                        <a:rPr lang="en-US" sz="14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system_setting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]]</a:t>
                      </a:r>
                      <a:endParaRPr lang="ru-RU" sz="1400" dirty="0"/>
                    </a:p>
                  </a:txBody>
                  <a:tcPr marL="69478" marR="69478" marT="34739" marB="34739"/>
                </a:tc>
                <a:extLst>
                  <a:ext uri="{0D108BD9-81ED-4DB2-BD59-A6C34878D82A}">
                    <a16:rowId xmlns:a16="http://schemas.microsoft.com/office/drawing/2014/main" val="1609716358"/>
                  </a:ext>
                </a:extLst>
              </a:tr>
              <a:tr h="3248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Языковые теги</a:t>
                      </a:r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Нет</a:t>
                      </a:r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</a:rPr>
                        <a:t>[[%</a:t>
                      </a:r>
                      <a:r>
                        <a:rPr lang="en-US" sz="1400" dirty="0" err="1">
                          <a:effectLst/>
                        </a:rPr>
                        <a:t>language_string_key</a:t>
                      </a:r>
                      <a:r>
                        <a:rPr lang="en-US" sz="1400" dirty="0">
                          <a:effectLst/>
                        </a:rPr>
                        <a:t>]]</a:t>
                      </a:r>
                    </a:p>
                  </a:txBody>
                  <a:tcPr marL="57898" marR="57898" marT="57898" marB="57898"/>
                </a:tc>
                <a:extLst>
                  <a:ext uri="{0D108BD9-81ED-4DB2-BD59-A6C34878D82A}">
                    <a16:rowId xmlns:a16="http://schemas.microsoft.com/office/drawing/2014/main" val="1947815069"/>
                  </a:ext>
                </a:extLst>
              </a:tr>
              <a:tr h="3248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Комментарии</a:t>
                      </a:r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/>
                        <a:t>Нет</a:t>
                      </a:r>
                    </a:p>
                  </a:txBody>
                  <a:tcPr marL="69478" marR="69478" marT="34739" marB="34739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</a:rPr>
                        <a:t>[[-this is a comment]]</a:t>
                      </a:r>
                    </a:p>
                  </a:txBody>
                  <a:tcPr marL="57898" marR="57898" marT="57898" marB="57898"/>
                </a:tc>
                <a:extLst>
                  <a:ext uri="{0D108BD9-81ED-4DB2-BD59-A6C34878D82A}">
                    <a16:rowId xmlns:a16="http://schemas.microsoft.com/office/drawing/2014/main" val="35883468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8844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TV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полей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034CCEF-049B-460F-9A0A-9727D7209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627" y="2300319"/>
            <a:ext cx="7038746" cy="430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869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слайдера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1F61371-F5F4-456E-AC7F-B698194E3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961" y="2246606"/>
            <a:ext cx="7676078" cy="439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03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xPOD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5850" y="2937330"/>
            <a:ext cx="4838389" cy="35993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dirty="0">
                <a:solidFill>
                  <a:srgbClr val="00B050"/>
                </a:solidFill>
              </a:rPr>
              <a:t>// получим ресурс, который имеет статус опубликованного (</a:t>
            </a:r>
            <a:r>
              <a:rPr lang="en-US" sz="1200" dirty="0">
                <a:solidFill>
                  <a:srgbClr val="00B050"/>
                </a:solidFill>
              </a:rPr>
              <a:t>published==1) </a:t>
            </a:r>
            <a:r>
              <a:rPr lang="ru-RU" sz="1200" dirty="0">
                <a:solidFill>
                  <a:srgbClr val="00B050"/>
                </a:solidFill>
              </a:rPr>
              <a:t>и расположен в ресурсе с </a:t>
            </a:r>
            <a:r>
              <a:rPr lang="en-US" sz="1200" dirty="0">
                <a:solidFill>
                  <a:srgbClr val="00B050"/>
                </a:solidFill>
              </a:rPr>
              <a:t>id = 19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// 1. </a:t>
            </a:r>
            <a:r>
              <a:rPr lang="ru-RU" sz="1200" dirty="0">
                <a:solidFill>
                  <a:srgbClr val="00B050"/>
                </a:solidFill>
              </a:rPr>
              <a:t>Составляем критерий: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$</a:t>
            </a:r>
            <a:r>
              <a:rPr lang="en-US" sz="1200" dirty="0">
                <a:solidFill>
                  <a:schemeClr val="bg1"/>
                </a:solidFill>
              </a:rPr>
              <a:t>criteria = array(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    </a:t>
            </a:r>
            <a:r>
              <a:rPr lang="en-US" sz="1200" dirty="0">
                <a:solidFill>
                  <a:schemeClr val="bg1"/>
                </a:solidFill>
              </a:rPr>
              <a:t>'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published</a:t>
            </a:r>
            <a:r>
              <a:rPr lang="en-US" sz="1200" dirty="0">
                <a:solidFill>
                  <a:schemeClr val="bg1"/>
                </a:solidFill>
              </a:rPr>
              <a:t>'=&gt;1,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    </a:t>
            </a:r>
            <a:r>
              <a:rPr lang="en-US" sz="1200" dirty="0">
                <a:solidFill>
                  <a:schemeClr val="bg1"/>
                </a:solidFill>
              </a:rPr>
              <a:t>'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parent</a:t>
            </a:r>
            <a:r>
              <a:rPr lang="en-US" sz="1200" dirty="0">
                <a:solidFill>
                  <a:schemeClr val="bg1"/>
                </a:solidFill>
              </a:rPr>
              <a:t>'=&gt;19);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// 2. </a:t>
            </a:r>
            <a:r>
              <a:rPr lang="ru-RU" sz="1200" dirty="0">
                <a:solidFill>
                  <a:srgbClr val="00B050"/>
                </a:solidFill>
              </a:rPr>
              <a:t>Получаем объект, указав критерий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$</a:t>
            </a:r>
            <a:r>
              <a:rPr lang="en-US" sz="1200" dirty="0">
                <a:solidFill>
                  <a:schemeClr val="bg1"/>
                </a:solidFill>
              </a:rPr>
              <a:t>resource = $</a:t>
            </a:r>
            <a:r>
              <a:rPr lang="en-US" sz="1200" dirty="0" err="1">
                <a:solidFill>
                  <a:schemeClr val="bg1"/>
                </a:solidFill>
              </a:rPr>
              <a:t>modx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getObject</a:t>
            </a:r>
            <a:r>
              <a:rPr lang="en-US" sz="1200" dirty="0">
                <a:solidFill>
                  <a:schemeClr val="bg1"/>
                </a:solidFill>
              </a:rPr>
              <a:t>('</a:t>
            </a:r>
            <a:r>
              <a:rPr lang="en-US" sz="1200" dirty="0" err="1">
                <a:solidFill>
                  <a:schemeClr val="accent2">
                    <a:lumMod val="75000"/>
                  </a:schemeClr>
                </a:solidFill>
              </a:rPr>
              <a:t>modResource</a:t>
            </a:r>
            <a:r>
              <a:rPr lang="en-US" sz="1200" dirty="0">
                <a:solidFill>
                  <a:schemeClr val="bg1"/>
                </a:solidFill>
              </a:rPr>
              <a:t>',$criteria);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// 3. </a:t>
            </a:r>
            <a:r>
              <a:rPr lang="ru-RU" sz="1200" dirty="0">
                <a:solidFill>
                  <a:srgbClr val="00B050"/>
                </a:solidFill>
              </a:rPr>
              <a:t>Если объект найден, то возвращаем его заголовок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</a:rPr>
              <a:t>if</a:t>
            </a:r>
            <a:r>
              <a:rPr lang="en-US" sz="1200" dirty="0">
                <a:solidFill>
                  <a:schemeClr val="bg1"/>
                </a:solidFill>
              </a:rPr>
              <a:t> ($resource) {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     </a:t>
            </a:r>
            <a:r>
              <a:rPr lang="en-US" sz="1200" dirty="0">
                <a:solidFill>
                  <a:srgbClr val="7030A0"/>
                </a:solidFill>
              </a:rPr>
              <a:t>return</a:t>
            </a:r>
            <a:r>
              <a:rPr lang="en-US" sz="1200" dirty="0">
                <a:solidFill>
                  <a:schemeClr val="bg1"/>
                </a:solidFill>
              </a:rPr>
              <a:t> $resource-&gt;</a:t>
            </a:r>
            <a:r>
              <a:rPr lang="en-US" sz="1200" dirty="0">
                <a:solidFill>
                  <a:srgbClr val="7030A0"/>
                </a:solidFill>
              </a:rPr>
              <a:t>get</a:t>
            </a:r>
            <a:r>
              <a:rPr lang="en-US" sz="1200" dirty="0">
                <a:solidFill>
                  <a:schemeClr val="bg1"/>
                </a:solidFill>
              </a:rPr>
              <a:t>('</a:t>
            </a:r>
            <a:r>
              <a:rPr lang="en-US" sz="1200" dirty="0" err="1">
                <a:solidFill>
                  <a:schemeClr val="accent2">
                    <a:lumMod val="75000"/>
                  </a:schemeClr>
                </a:solidFill>
              </a:rPr>
              <a:t>pagetitle</a:t>
            </a:r>
            <a:r>
              <a:rPr lang="en-US" sz="1200" dirty="0">
                <a:solidFill>
                  <a:schemeClr val="bg1"/>
                </a:solidFill>
              </a:rPr>
              <a:t>');}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//4. </a:t>
            </a:r>
            <a:r>
              <a:rPr lang="ru-RU" sz="1200" dirty="0">
                <a:solidFill>
                  <a:srgbClr val="00B050"/>
                </a:solidFill>
              </a:rPr>
              <a:t>Если объект не найден, то соответственного ничего возвращаем 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</a:rPr>
              <a:t>return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0319E29-D213-431E-9FD7-68A231DA710D}"/>
              </a:ext>
            </a:extLst>
          </p:cNvPr>
          <p:cNvSpPr txBox="1">
            <a:spLocks/>
          </p:cNvSpPr>
          <p:nvPr/>
        </p:nvSpPr>
        <p:spPr>
          <a:xfrm>
            <a:off x="832721" y="2937330"/>
            <a:ext cx="4654530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dirty="0" err="1">
                <a:solidFill>
                  <a:schemeClr val="bg1"/>
                </a:solidFill>
              </a:rPr>
              <a:t>xPDO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—</a:t>
            </a:r>
            <a:r>
              <a:rPr lang="ru-RU" sz="2200" dirty="0">
                <a:solidFill>
                  <a:schemeClr val="bg1"/>
                </a:solidFill>
              </a:rPr>
              <a:t> это легковесная ORB-библиотека </a:t>
            </a:r>
            <a:r>
              <a:rPr lang="en-US" sz="2200" dirty="0">
                <a:solidFill>
                  <a:schemeClr val="bg1"/>
                </a:solidFill>
              </a:rPr>
              <a:t>(object-relational bridge, </a:t>
            </a:r>
            <a:r>
              <a:rPr lang="ru-RU" sz="2200" dirty="0">
                <a:solidFill>
                  <a:schemeClr val="bg1"/>
                </a:solidFill>
              </a:rPr>
              <a:t>объектно-реляционный мост), которая работает на PHP, предоставляя преимущества нового стандарта доступа к базам данных в PHP 5.1 и выше – PDO. Она реализует очень простой, но эффективный паттерн для доступа к данным.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8C9E14EF-D984-49F9-8F03-457A66630479}"/>
              </a:ext>
            </a:extLst>
          </p:cNvPr>
          <p:cNvSpPr txBox="1">
            <a:spLocks/>
          </p:cNvSpPr>
          <p:nvPr/>
        </p:nvSpPr>
        <p:spPr>
          <a:xfrm>
            <a:off x="5487251" y="2489273"/>
            <a:ext cx="6016752" cy="448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Поиск указанного объекта по нескольким полям:</a:t>
            </a:r>
          </a:p>
        </p:txBody>
      </p:sp>
    </p:spTree>
    <p:extLst>
      <p:ext uri="{BB962C8B-B14F-4D97-AF65-F5344CB8AC3E}">
        <p14:creationId xmlns:p14="http://schemas.microsoft.com/office/powerpoint/2010/main" val="248928836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Берлин">
  <a:themeElements>
    <a:clrScheme name="Персональный">
      <a:dk1>
        <a:srgbClr val="000000"/>
      </a:dk1>
      <a:lt1>
        <a:srgbClr val="FFFFFF"/>
      </a:lt1>
      <a:dk2>
        <a:srgbClr val="FFFFFF"/>
      </a:dk2>
      <a:lt2>
        <a:srgbClr val="DDDDDD"/>
      </a:lt2>
      <a:accent1>
        <a:srgbClr val="FFFFFF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Персональна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471</TotalTime>
  <Words>675</Words>
  <Application>Microsoft Office PowerPoint</Application>
  <PresentationFormat>Широкоэкранный</PresentationFormat>
  <Paragraphs>110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 2</vt:lpstr>
      <vt:lpstr>HDOfficeLightV0</vt:lpstr>
      <vt:lpstr>1_HDOfficeLightV0</vt:lpstr>
      <vt:lpstr>2_HDOfficeLightV0</vt:lpstr>
      <vt:lpstr>3_HDOfficeLightV0</vt:lpstr>
      <vt:lpstr>Берлин</vt:lpstr>
      <vt:lpstr>Программирование на MODX</vt:lpstr>
      <vt:lpstr>Содержание</vt:lpstr>
      <vt:lpstr>О системе MODX</vt:lpstr>
      <vt:lpstr>Интерфейс MODX</vt:lpstr>
      <vt:lpstr>Некоторые элементы MODX</vt:lpstr>
      <vt:lpstr>Синтаксис тегов</vt:lpstr>
      <vt:lpstr>Создание TV полей</vt:lpstr>
      <vt:lpstr>Создание слайдера</vt:lpstr>
      <vt:lpstr>Библиотека xPOD</vt:lpstr>
      <vt:lpstr>Библиотека Prototype</vt:lpstr>
      <vt:lpstr>Заключение</vt:lpstr>
      <vt:lpstr>Список источников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Черников</dc:creator>
  <cp:lastModifiedBy>Алексей Черников</cp:lastModifiedBy>
  <cp:revision>3</cp:revision>
  <dcterms:created xsi:type="dcterms:W3CDTF">2018-10-28T12:58:39Z</dcterms:created>
  <dcterms:modified xsi:type="dcterms:W3CDTF">2018-11-15T17:45:16Z</dcterms:modified>
</cp:coreProperties>
</file>